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07.png" ContentType="image/png"/>
  <Override PartName="/ppt/media/image10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7.png" ContentType="image/png"/>
  <Override PartName="/ppt/media/image37.png" ContentType="image/png"/>
  <Override PartName="/ppt/media/image109.png" ContentType="image/png"/>
  <Override PartName="/ppt/media/image127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38.png" ContentType="image/png"/>
  <Override PartName="/ppt/media/image1.png" ContentType="image/png"/>
  <Override PartName="/ppt/media/image39.png" ContentType="image/png"/>
  <Override PartName="/ppt/media/image40.png" ContentType="image/png"/>
  <Override PartName="/ppt/media/image137.png" ContentType="image/png"/>
  <Override PartName="/ppt/media/image41.png" ContentType="image/png"/>
  <Override PartName="/ppt/media/image138.png" ContentType="image/png"/>
  <Override PartName="/ppt/media/image42.png" ContentType="image/png"/>
  <Override PartName="/ppt/media/image139.png" ContentType="image/png"/>
  <Override PartName="/ppt/media/image43.png" ContentType="image/png"/>
  <Override PartName="/ppt/media/image50.png" ContentType="image/png"/>
  <Override PartName="/ppt/media/image147.png" ContentType="image/png"/>
  <Override PartName="/ppt/media/image143.png" ContentType="image/png"/>
  <Override PartName="/ppt/media/image51.png" ContentType="image/png"/>
  <Override PartName="/ppt/media/image148.png" ContentType="image/png"/>
  <Override PartName="/ppt/media/image144.png" ContentType="image/png"/>
  <Override PartName="/ppt/media/image52.png" ContentType="image/png"/>
  <Override PartName="/ppt/media/image149.png" ContentType="image/png"/>
  <Override PartName="/ppt/media/image145.png" ContentType="image/png"/>
  <Override PartName="/ppt/media/image53.png" ContentType="image/png"/>
  <Override PartName="/ppt/media/image146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141.png" ContentType="image/png"/>
  <Override PartName="/ppt/media/image55.png" ContentType="image/png"/>
  <Override PartName="/ppt/media/image142.png" ContentType="image/png"/>
  <Override PartName="/ppt/media/image56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48.png" ContentType="image/png"/>
  <Override PartName="/ppt/media/image134.png" ContentType="image/png"/>
  <Override PartName="/ppt/media/image47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45.png" ContentType="image/png"/>
  <Override PartName="/ppt/media/image131.png" ContentType="image/png"/>
  <Override PartName="/ppt/media/image129.png" ContentType="image/png"/>
  <Override PartName="/ppt/media/image32.png" ContentType="image/png"/>
  <Override PartName="/ppt/media/image44.png" ContentType="image/png"/>
  <Override PartName="/ppt/media/image130.png" ContentType="image/png"/>
  <Override PartName="/ppt/media/image79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34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13.png" ContentType="image/png"/>
  <Override PartName="/ppt/media/image81.png" ContentType="image/png"/>
  <Override PartName="/ppt/media/image33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4494240" y="-853920"/>
            <a:ext cx="6608160" cy="3520080"/>
          </a:xfrm>
          <a:prstGeom prst="rect">
            <a:avLst/>
          </a:prstGeom>
          <a:ln>
            <a:noFill/>
          </a:ln>
        </p:spPr>
      </p:pic>
      <p:pic>
        <p:nvPicPr>
          <p:cNvPr id="39" name="Picture 3" descr=""/>
          <p:cNvPicPr/>
          <p:nvPr/>
        </p:nvPicPr>
        <p:blipFill>
          <a:blip r:embed="rId2"/>
          <a:stretch/>
        </p:blipFill>
        <p:spPr>
          <a:xfrm>
            <a:off x="13848120" y="7995960"/>
            <a:ext cx="3410280" cy="3255120"/>
          </a:xfrm>
          <a:prstGeom prst="rect">
            <a:avLst/>
          </a:prstGeom>
          <a:ln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3"/>
          <a:stretch/>
        </p:blipFill>
        <p:spPr>
          <a:xfrm>
            <a:off x="12201120" y="9258480"/>
            <a:ext cx="3292560" cy="3328920"/>
          </a:xfrm>
          <a:prstGeom prst="rect">
            <a:avLst/>
          </a:prstGeom>
          <a:ln>
            <a:noFill/>
          </a:ln>
        </p:spPr>
      </p:pic>
      <p:pic>
        <p:nvPicPr>
          <p:cNvPr id="41" name="Picture 5" descr=""/>
          <p:cNvPicPr/>
          <p:nvPr/>
        </p:nvPicPr>
        <p:blipFill>
          <a:blip r:embed="rId4"/>
          <a:stretch/>
        </p:blipFill>
        <p:spPr>
          <a:xfrm>
            <a:off x="15995160" y="1190160"/>
            <a:ext cx="3780360" cy="4175280"/>
          </a:xfrm>
          <a:prstGeom prst="rect">
            <a:avLst/>
          </a:prstGeom>
          <a:ln>
            <a:noFill/>
          </a:ln>
        </p:spPr>
      </p:pic>
      <p:pic>
        <p:nvPicPr>
          <p:cNvPr id="42" name="Picture 6" descr=""/>
          <p:cNvPicPr/>
          <p:nvPr/>
        </p:nvPicPr>
        <p:blipFill>
          <a:blip r:embed="rId5"/>
          <a:stretch/>
        </p:blipFill>
        <p:spPr>
          <a:xfrm>
            <a:off x="14551200" y="2205360"/>
            <a:ext cx="2607840" cy="2527200"/>
          </a:xfrm>
          <a:prstGeom prst="rect">
            <a:avLst/>
          </a:prstGeom>
          <a:ln>
            <a:noFill/>
          </a:ln>
        </p:spPr>
      </p:pic>
      <p:pic>
        <p:nvPicPr>
          <p:cNvPr id="43" name="Picture 7" descr=""/>
          <p:cNvPicPr/>
          <p:nvPr/>
        </p:nvPicPr>
        <p:blipFill>
          <a:blip r:embed="rId6"/>
          <a:stretch/>
        </p:blipFill>
        <p:spPr>
          <a:xfrm>
            <a:off x="7799040" y="-289800"/>
            <a:ext cx="5187600" cy="1574280"/>
          </a:xfrm>
          <a:prstGeom prst="rect">
            <a:avLst/>
          </a:prstGeom>
          <a:ln>
            <a:noFill/>
          </a:ln>
        </p:spPr>
      </p:pic>
      <p:pic>
        <p:nvPicPr>
          <p:cNvPr id="44" name="Picture 8" descr=""/>
          <p:cNvPicPr/>
          <p:nvPr/>
        </p:nvPicPr>
        <p:blipFill>
          <a:blip r:embed="rId7"/>
          <a:stretch/>
        </p:blipFill>
        <p:spPr>
          <a:xfrm>
            <a:off x="10526040" y="4479840"/>
            <a:ext cx="1823760" cy="1326240"/>
          </a:xfrm>
          <a:prstGeom prst="rect">
            <a:avLst/>
          </a:prstGeom>
          <a:ln>
            <a:noFill/>
          </a:ln>
        </p:spPr>
      </p:pic>
      <p:pic>
        <p:nvPicPr>
          <p:cNvPr id="45" name="Picture 9" descr=""/>
          <p:cNvPicPr/>
          <p:nvPr/>
        </p:nvPicPr>
        <p:blipFill>
          <a:blip r:embed="rId8"/>
          <a:stretch/>
        </p:blipFill>
        <p:spPr>
          <a:xfrm>
            <a:off x="-4238280" y="885240"/>
            <a:ext cx="5290920" cy="3847680"/>
          </a:xfrm>
          <a:prstGeom prst="rect">
            <a:avLst/>
          </a:prstGeom>
          <a:ln>
            <a:noFill/>
          </a:ln>
        </p:spPr>
      </p:pic>
      <p:grpSp>
        <p:nvGrpSpPr>
          <p:cNvPr id="46" name="Group 1"/>
          <p:cNvGrpSpPr/>
          <p:nvPr/>
        </p:nvGrpSpPr>
        <p:grpSpPr>
          <a:xfrm>
            <a:off x="384120" y="2645640"/>
            <a:ext cx="10008000" cy="6456240"/>
            <a:chOff x="384120" y="2645640"/>
            <a:chExt cx="10008000" cy="6456240"/>
          </a:xfrm>
        </p:grpSpPr>
        <p:sp>
          <p:nvSpPr>
            <p:cNvPr id="47" name="CustomShape 2"/>
            <p:cNvSpPr/>
            <p:nvPr/>
          </p:nvSpPr>
          <p:spPr>
            <a:xfrm>
              <a:off x="384120" y="2645640"/>
              <a:ext cx="10008000" cy="536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10559"/>
                </a:lnSpc>
              </a:pPr>
              <a:r>
                <a:rPr b="0" lang="en-US" sz="8800" spc="43" strike="noStrike">
                  <a:solidFill>
                    <a:srgbClr val="926f4b"/>
                  </a:solidFill>
                  <a:latin typeface="Alata Bold"/>
                  <a:ea typeface="DejaVu Sans"/>
                </a:rPr>
                <a:t>ОБУЧАЛКА К 1 ЧАСТИ ЕГЭ ПРОФИЛЬНОЙ МАТЕМАТИКЕ </a:t>
              </a:r>
              <a:endParaRPr b="0" lang="ru-RU" sz="8800" spc="-1" strike="noStrike">
                <a:latin typeface="Arial"/>
              </a:endParaRPr>
            </a:p>
          </p:txBody>
        </p:sp>
        <p:sp>
          <p:nvSpPr>
            <p:cNvPr id="48" name="CustomShape 3"/>
            <p:cNvSpPr/>
            <p:nvPr/>
          </p:nvSpPr>
          <p:spPr>
            <a:xfrm>
              <a:off x="384120" y="8428320"/>
              <a:ext cx="10008000" cy="673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5306"/>
                </a:lnSpc>
              </a:pPr>
              <a:r>
                <a:rPr b="0" lang="en-US" sz="379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Выполнила: Сухова Марина</a:t>
              </a:r>
              <a:endParaRPr b="0" lang="ru-RU" sz="379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 descr=""/>
          <p:cNvPicPr/>
          <p:nvPr/>
        </p:nvPicPr>
        <p:blipFill>
          <a:blip r:embed="rId1"/>
          <a:stretch/>
        </p:blipFill>
        <p:spPr>
          <a:xfrm>
            <a:off x="-2070000" y="3226320"/>
            <a:ext cx="5187600" cy="1574280"/>
          </a:xfrm>
          <a:prstGeom prst="rect">
            <a:avLst/>
          </a:prstGeom>
          <a:ln>
            <a:noFill/>
          </a:ln>
        </p:spPr>
      </p:pic>
      <p:pic>
        <p:nvPicPr>
          <p:cNvPr id="161" name="Picture 3" descr=""/>
          <p:cNvPicPr/>
          <p:nvPr/>
        </p:nvPicPr>
        <p:blipFill>
          <a:blip r:embed="rId2"/>
          <a:stretch/>
        </p:blipFill>
        <p:spPr>
          <a:xfrm rot="11965800">
            <a:off x="-3083040" y="8527320"/>
            <a:ext cx="6608160" cy="3520080"/>
          </a:xfrm>
          <a:prstGeom prst="rect">
            <a:avLst/>
          </a:prstGeom>
          <a:ln>
            <a:noFill/>
          </a:ln>
        </p:spPr>
      </p:pic>
      <p:pic>
        <p:nvPicPr>
          <p:cNvPr id="162" name="Picture 4" descr=""/>
          <p:cNvPicPr/>
          <p:nvPr/>
        </p:nvPicPr>
        <p:blipFill>
          <a:blip r:embed="rId3"/>
          <a:stretch/>
        </p:blipFill>
        <p:spPr>
          <a:xfrm rot="1597800">
            <a:off x="602280" y="9142920"/>
            <a:ext cx="5187600" cy="1574280"/>
          </a:xfrm>
          <a:prstGeom prst="rect">
            <a:avLst/>
          </a:prstGeom>
          <a:ln>
            <a:noFill/>
          </a:ln>
        </p:spPr>
      </p:pic>
      <p:pic>
        <p:nvPicPr>
          <p:cNvPr id="163" name="Picture 5" descr=""/>
          <p:cNvPicPr/>
          <p:nvPr/>
        </p:nvPicPr>
        <p:blipFill>
          <a:blip r:embed="rId4"/>
          <a:stretch/>
        </p:blipFill>
        <p:spPr>
          <a:xfrm>
            <a:off x="14789160" y="1052280"/>
            <a:ext cx="2468880" cy="2356920"/>
          </a:xfrm>
          <a:prstGeom prst="rect">
            <a:avLst/>
          </a:prstGeom>
          <a:ln>
            <a:noFill/>
          </a:ln>
        </p:spPr>
      </p:pic>
      <p:pic>
        <p:nvPicPr>
          <p:cNvPr id="164" name="Picture 6" descr=""/>
          <p:cNvPicPr/>
          <p:nvPr/>
        </p:nvPicPr>
        <p:blipFill>
          <a:blip r:embed="rId5"/>
          <a:stretch/>
        </p:blipFill>
        <p:spPr>
          <a:xfrm>
            <a:off x="16567560" y="7843320"/>
            <a:ext cx="3780360" cy="4175280"/>
          </a:xfrm>
          <a:prstGeom prst="rect">
            <a:avLst/>
          </a:prstGeom>
          <a:ln>
            <a:noFill/>
          </a:ln>
        </p:spPr>
      </p:pic>
      <p:pic>
        <p:nvPicPr>
          <p:cNvPr id="165" name="Picture 7" descr=""/>
          <p:cNvPicPr/>
          <p:nvPr/>
        </p:nvPicPr>
        <p:blipFill>
          <a:blip r:embed="rId6"/>
          <a:stretch/>
        </p:blipFill>
        <p:spPr>
          <a:xfrm>
            <a:off x="15235200" y="7280280"/>
            <a:ext cx="2228400" cy="2252880"/>
          </a:xfrm>
          <a:prstGeom prst="rect">
            <a:avLst/>
          </a:prstGeom>
          <a:ln>
            <a:noFill/>
          </a:ln>
        </p:spPr>
      </p:pic>
      <p:pic>
        <p:nvPicPr>
          <p:cNvPr id="166" name="Picture 8" descr=""/>
          <p:cNvPicPr/>
          <p:nvPr/>
        </p:nvPicPr>
        <p:blipFill>
          <a:blip r:embed="rId7"/>
          <a:stretch/>
        </p:blipFill>
        <p:spPr>
          <a:xfrm>
            <a:off x="6321600" y="-1289520"/>
            <a:ext cx="6608160" cy="3520080"/>
          </a:xfrm>
          <a:prstGeom prst="rect">
            <a:avLst/>
          </a:prstGeom>
          <a:ln>
            <a:noFill/>
          </a:ln>
        </p:spPr>
      </p:pic>
      <p:pic>
        <p:nvPicPr>
          <p:cNvPr id="167" name="Picture 9" descr=""/>
          <p:cNvPicPr/>
          <p:nvPr/>
        </p:nvPicPr>
        <p:blipFill>
          <a:blip r:embed="rId8"/>
          <a:stretch/>
        </p:blipFill>
        <p:spPr>
          <a:xfrm>
            <a:off x="8310960" y="6929640"/>
            <a:ext cx="2401560" cy="2327400"/>
          </a:xfrm>
          <a:prstGeom prst="rect">
            <a:avLst/>
          </a:prstGeom>
          <a:ln>
            <a:noFill/>
          </a:ln>
        </p:spPr>
      </p:pic>
      <p:pic>
        <p:nvPicPr>
          <p:cNvPr id="168" name="Picture 10" descr=""/>
          <p:cNvPicPr/>
          <p:nvPr/>
        </p:nvPicPr>
        <p:blipFill>
          <a:blip r:embed="rId9"/>
          <a:srcRect l="0" t="4168" r="0" b="0"/>
          <a:stretch/>
        </p:blipFill>
        <p:spPr>
          <a:xfrm>
            <a:off x="11361960" y="5619960"/>
            <a:ext cx="5896080" cy="4301280"/>
          </a:xfrm>
          <a:prstGeom prst="rect">
            <a:avLst/>
          </a:prstGeom>
          <a:ln>
            <a:noFill/>
          </a:ln>
        </p:spPr>
      </p:pic>
      <p:pic>
        <p:nvPicPr>
          <p:cNvPr id="169" name="Picture 11" descr=""/>
          <p:cNvPicPr/>
          <p:nvPr/>
        </p:nvPicPr>
        <p:blipFill>
          <a:blip r:embed="rId10"/>
          <a:stretch/>
        </p:blipFill>
        <p:spPr>
          <a:xfrm>
            <a:off x="6859080" y="703080"/>
            <a:ext cx="11106720" cy="3851640"/>
          </a:xfrm>
          <a:prstGeom prst="rect">
            <a:avLst/>
          </a:prstGeom>
          <a:ln>
            <a:noFill/>
          </a:ln>
        </p:spPr>
      </p:pic>
      <p:grpSp>
        <p:nvGrpSpPr>
          <p:cNvPr id="170" name="Group 1"/>
          <p:cNvGrpSpPr/>
          <p:nvPr/>
        </p:nvGrpSpPr>
        <p:grpSpPr>
          <a:xfrm>
            <a:off x="219240" y="448920"/>
            <a:ext cx="6638400" cy="4075560"/>
            <a:chOff x="219240" y="448920"/>
            <a:chExt cx="6638400" cy="4075560"/>
          </a:xfrm>
        </p:grpSpPr>
        <p:sp>
          <p:nvSpPr>
            <p:cNvPr id="171" name="CustomShape 2"/>
            <p:cNvSpPr/>
            <p:nvPr/>
          </p:nvSpPr>
          <p:spPr>
            <a:xfrm>
              <a:off x="219240" y="448920"/>
              <a:ext cx="6638400" cy="1117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8799"/>
                </a:lnSpc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926f4b"/>
                  </a:solidFill>
                  <a:latin typeface="Alata Bold"/>
                  <a:ea typeface="DejaVu Sans"/>
                </a:rPr>
                <a:t>Устный счёт</a:t>
              </a:r>
              <a:endParaRPr b="0" lang="ru-RU" sz="8000" spc="-1" strike="noStrike">
                <a:latin typeface="Arial"/>
              </a:endParaRPr>
            </a:p>
          </p:txBody>
        </p:sp>
        <p:sp>
          <p:nvSpPr>
            <p:cNvPr id="172" name="CustomShape 3"/>
            <p:cNvSpPr/>
            <p:nvPr/>
          </p:nvSpPr>
          <p:spPr>
            <a:xfrm>
              <a:off x="219240" y="2071080"/>
              <a:ext cx="6638400" cy="2453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Опять-таки использована библиотека random для составления примеров. Было взято во внимание, какие числа школьники могут сосчитать в уме(нет, например, умножения трёхзначного на двузначное)</a:t>
              </a:r>
              <a:endParaRPr b="0" lang="ru-RU" sz="2300" spc="-1" strike="noStrike">
                <a:latin typeface="Arial"/>
              </a:endParaRPr>
            </a:p>
          </p:txBody>
        </p:sp>
      </p:grpSp>
      <p:sp>
        <p:nvSpPr>
          <p:cNvPr id="173" name="CustomShape 4"/>
          <p:cNvSpPr/>
          <p:nvPr/>
        </p:nvSpPr>
        <p:spPr>
          <a:xfrm>
            <a:off x="219240" y="5339880"/>
            <a:ext cx="6638400" cy="163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926f4b"/>
                </a:solidFill>
                <a:latin typeface="HK Grotesk Light"/>
                <a:ea typeface="DejaVu Sans"/>
              </a:rPr>
              <a:t>А для подсчёта значения выражения была использована стандартная функция eval(), которую я узнала в первых задачах 2 года яндекс лицея.</a:t>
            </a:r>
            <a:endParaRPr b="0" lang="ru-RU" sz="2300" spc="-1" strike="noStrike">
              <a:latin typeface="Arial"/>
            </a:endParaRPr>
          </a:p>
        </p:txBody>
      </p:sp>
      <p:pic>
        <p:nvPicPr>
          <p:cNvPr id="174" name="Picture 16" descr=""/>
          <p:cNvPicPr/>
          <p:nvPr/>
        </p:nvPicPr>
        <p:blipFill>
          <a:blip r:embed="rId11"/>
          <a:srcRect l="7679" t="0" r="0" b="0"/>
          <a:stretch/>
        </p:blipFill>
        <p:spPr>
          <a:xfrm>
            <a:off x="87120" y="6685560"/>
            <a:ext cx="6770880" cy="593640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9024480" y="5581800"/>
            <a:ext cx="677556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85"/>
              </a:lnSpc>
              <a:tabLst>
                <a:tab algn="l" pos="0"/>
              </a:tabLst>
            </a:pPr>
            <a:r>
              <a:rPr b="0" lang="en-US" sz="2350" spc="-1" strike="noStrike">
                <a:solidFill>
                  <a:srgbClr val="926f4b"/>
                </a:solidFill>
                <a:latin typeface="HK Grotesk Light"/>
                <a:ea typeface="DejaVu Sans"/>
              </a:rPr>
              <a:t>Внешний вид:</a:t>
            </a:r>
            <a:endParaRPr b="0" lang="ru-RU" sz="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"/>
          <p:cNvGrpSpPr/>
          <p:nvPr/>
        </p:nvGrpSpPr>
        <p:grpSpPr>
          <a:xfrm>
            <a:off x="10359000" y="1560960"/>
            <a:ext cx="6993000" cy="8303040"/>
            <a:chOff x="10359000" y="1560960"/>
            <a:chExt cx="6993000" cy="8303040"/>
          </a:xfrm>
        </p:grpSpPr>
        <p:pic>
          <p:nvPicPr>
            <p:cNvPr id="177" name="Picture 3_1" descr=""/>
            <p:cNvPicPr/>
            <p:nvPr/>
          </p:nvPicPr>
          <p:blipFill>
            <a:blip r:embed="rId1"/>
            <a:stretch/>
          </p:blipFill>
          <p:spPr>
            <a:xfrm>
              <a:off x="10359000" y="2001240"/>
              <a:ext cx="737640" cy="536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8" name="CustomShape 2"/>
            <p:cNvSpPr/>
            <p:nvPr/>
          </p:nvSpPr>
          <p:spPr>
            <a:xfrm>
              <a:off x="11656440" y="1560960"/>
              <a:ext cx="5420520" cy="143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779"/>
                </a:lnSpc>
                <a:tabLst>
                  <a:tab algn="l" pos="0"/>
                </a:tabLst>
              </a:pPr>
              <a:r>
                <a:rPr b="0" lang="en-US" sz="27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Наглядное представление самых частовстречающихся графиков.</a:t>
              </a:r>
              <a:endParaRPr b="0" lang="ru-RU" sz="2700" spc="-1" strike="noStrike">
                <a:latin typeface="Arial"/>
              </a:endParaRPr>
            </a:p>
          </p:txBody>
        </p:sp>
        <p:pic>
          <p:nvPicPr>
            <p:cNvPr id="179" name="Picture 3_0" descr=""/>
            <p:cNvPicPr/>
            <p:nvPr/>
          </p:nvPicPr>
          <p:blipFill>
            <a:blip r:embed="rId2"/>
            <a:stretch/>
          </p:blipFill>
          <p:spPr>
            <a:xfrm>
              <a:off x="10401120" y="3543840"/>
              <a:ext cx="737640" cy="536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0" name="TextShape 3"/>
            <p:cNvSpPr txBox="1"/>
            <p:nvPr/>
          </p:nvSpPr>
          <p:spPr>
            <a:xfrm>
              <a:off x="11520000" y="3391920"/>
              <a:ext cx="5832000" cy="128808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en-US" sz="27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Для реализации использована не встроенная библиотека pyqtgraph</a:t>
              </a:r>
              <a:endParaRPr b="0" lang="ru-RU" sz="2700" spc="-1" strike="noStrike">
                <a:latin typeface="Arial"/>
              </a:endParaRPr>
            </a:p>
          </p:txBody>
        </p:sp>
        <p:pic>
          <p:nvPicPr>
            <p:cNvPr id="181" name="" descr=""/>
            <p:cNvPicPr/>
            <p:nvPr/>
          </p:nvPicPr>
          <p:blipFill>
            <a:blip r:embed="rId3"/>
            <a:stretch/>
          </p:blipFill>
          <p:spPr>
            <a:xfrm>
              <a:off x="11376000" y="5256000"/>
              <a:ext cx="5886360" cy="4608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2" name="Picture 5_1" descr=""/>
          <p:cNvPicPr/>
          <p:nvPr/>
        </p:nvPicPr>
        <p:blipFill>
          <a:blip r:embed="rId4"/>
          <a:stretch/>
        </p:blipFill>
        <p:spPr>
          <a:xfrm>
            <a:off x="6003360" y="3940920"/>
            <a:ext cx="2518560" cy="2404080"/>
          </a:xfrm>
          <a:prstGeom prst="rect">
            <a:avLst/>
          </a:prstGeom>
          <a:ln>
            <a:noFill/>
          </a:ln>
        </p:spPr>
      </p:pic>
      <p:pic>
        <p:nvPicPr>
          <p:cNvPr id="183" name="Picture 6_1" descr=""/>
          <p:cNvPicPr/>
          <p:nvPr/>
        </p:nvPicPr>
        <p:blipFill>
          <a:blip r:embed="rId5"/>
          <a:stretch/>
        </p:blipFill>
        <p:spPr>
          <a:xfrm>
            <a:off x="599760" y="-754560"/>
            <a:ext cx="2891880" cy="2923560"/>
          </a:xfrm>
          <a:prstGeom prst="rect">
            <a:avLst/>
          </a:prstGeom>
          <a:ln>
            <a:noFill/>
          </a:ln>
        </p:spPr>
      </p:pic>
      <p:pic>
        <p:nvPicPr>
          <p:cNvPr id="184" name="Picture 7_1" descr=""/>
          <p:cNvPicPr/>
          <p:nvPr/>
        </p:nvPicPr>
        <p:blipFill>
          <a:blip r:embed="rId6"/>
          <a:stretch/>
        </p:blipFill>
        <p:spPr>
          <a:xfrm>
            <a:off x="3549600" y="8572320"/>
            <a:ext cx="2209320" cy="2140920"/>
          </a:xfrm>
          <a:prstGeom prst="rect">
            <a:avLst/>
          </a:prstGeom>
          <a:ln>
            <a:noFill/>
          </a:ln>
        </p:spPr>
      </p:pic>
      <p:pic>
        <p:nvPicPr>
          <p:cNvPr id="185" name="Picture 8_1" descr=""/>
          <p:cNvPicPr/>
          <p:nvPr/>
        </p:nvPicPr>
        <p:blipFill>
          <a:blip r:embed="rId7"/>
          <a:stretch/>
        </p:blipFill>
        <p:spPr>
          <a:xfrm rot="10800000">
            <a:off x="-2497680" y="5925600"/>
            <a:ext cx="4998960" cy="2662560"/>
          </a:xfrm>
          <a:prstGeom prst="rect">
            <a:avLst/>
          </a:prstGeom>
          <a:ln>
            <a:noFill/>
          </a:ln>
        </p:spPr>
      </p:pic>
      <p:pic>
        <p:nvPicPr>
          <p:cNvPr id="186" name="Picture 9_1" descr=""/>
          <p:cNvPicPr/>
          <p:nvPr/>
        </p:nvPicPr>
        <p:blipFill>
          <a:blip r:embed="rId8"/>
          <a:stretch/>
        </p:blipFill>
        <p:spPr>
          <a:xfrm>
            <a:off x="17078040" y="923760"/>
            <a:ext cx="5290920" cy="3847680"/>
          </a:xfrm>
          <a:prstGeom prst="rect">
            <a:avLst/>
          </a:prstGeom>
          <a:ln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7128000" y="106920"/>
            <a:ext cx="11314440" cy="111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  <a:ea typeface="DejaVu Sans"/>
              </a:rPr>
              <a:t>График</a:t>
            </a:r>
            <a:endParaRPr b="0" lang="ru-RU" sz="8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9"/>
          <a:srcRect l="0" t="4591" r="0" b="0"/>
          <a:stretch/>
        </p:blipFill>
        <p:spPr>
          <a:xfrm>
            <a:off x="432000" y="1346400"/>
            <a:ext cx="8585280" cy="671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2" descr=""/>
          <p:cNvPicPr/>
          <p:nvPr/>
        </p:nvPicPr>
        <p:blipFill>
          <a:blip r:embed="rId1"/>
          <a:stretch/>
        </p:blipFill>
        <p:spPr>
          <a:xfrm rot="10800000">
            <a:off x="5198040" y="1906560"/>
            <a:ext cx="1507680" cy="1096200"/>
          </a:xfrm>
          <a:prstGeom prst="rect">
            <a:avLst/>
          </a:prstGeom>
          <a:ln>
            <a:noFill/>
          </a:ln>
        </p:spPr>
      </p:pic>
      <p:pic>
        <p:nvPicPr>
          <p:cNvPr id="190" name="Picture 3" descr=""/>
          <p:cNvPicPr/>
          <p:nvPr/>
        </p:nvPicPr>
        <p:blipFill>
          <a:blip r:embed="rId2"/>
          <a:stretch/>
        </p:blipFill>
        <p:spPr>
          <a:xfrm>
            <a:off x="8925840" y="4732560"/>
            <a:ext cx="6820920" cy="2070360"/>
          </a:xfrm>
          <a:prstGeom prst="rect">
            <a:avLst/>
          </a:prstGeom>
          <a:ln>
            <a:noFill/>
          </a:ln>
        </p:spPr>
      </p:pic>
      <p:pic>
        <p:nvPicPr>
          <p:cNvPr id="191" name="Picture 4" descr=""/>
          <p:cNvPicPr/>
          <p:nvPr/>
        </p:nvPicPr>
        <p:blipFill>
          <a:blip r:embed="rId3"/>
          <a:stretch/>
        </p:blipFill>
        <p:spPr>
          <a:xfrm>
            <a:off x="2540160" y="4523040"/>
            <a:ext cx="6820920" cy="2070360"/>
          </a:xfrm>
          <a:prstGeom prst="rect">
            <a:avLst/>
          </a:prstGeom>
          <a:ln>
            <a:noFill/>
          </a:ln>
        </p:spPr>
      </p:pic>
      <p:pic>
        <p:nvPicPr>
          <p:cNvPr id="192" name="Picture 5" descr=""/>
          <p:cNvPicPr/>
          <p:nvPr/>
        </p:nvPicPr>
        <p:blipFill>
          <a:blip r:embed="rId4"/>
          <a:stretch/>
        </p:blipFill>
        <p:spPr>
          <a:xfrm>
            <a:off x="-275760" y="1341000"/>
            <a:ext cx="2607840" cy="2527200"/>
          </a:xfrm>
          <a:prstGeom prst="rect">
            <a:avLst/>
          </a:prstGeom>
          <a:ln>
            <a:noFill/>
          </a:ln>
        </p:spPr>
      </p:pic>
      <p:pic>
        <p:nvPicPr>
          <p:cNvPr id="193" name="Picture 6" descr=""/>
          <p:cNvPicPr/>
          <p:nvPr/>
        </p:nvPicPr>
        <p:blipFill>
          <a:blip r:embed="rId5"/>
          <a:stretch/>
        </p:blipFill>
        <p:spPr>
          <a:xfrm>
            <a:off x="16975080" y="1011240"/>
            <a:ext cx="4382280" cy="3186720"/>
          </a:xfrm>
          <a:prstGeom prst="rect">
            <a:avLst/>
          </a:prstGeom>
          <a:ln>
            <a:noFill/>
          </a:ln>
        </p:spPr>
      </p:pic>
      <p:grpSp>
        <p:nvGrpSpPr>
          <p:cNvPr id="194" name="Group 1"/>
          <p:cNvGrpSpPr/>
          <p:nvPr/>
        </p:nvGrpSpPr>
        <p:grpSpPr>
          <a:xfrm>
            <a:off x="487800" y="2607840"/>
            <a:ext cx="5723280" cy="1635480"/>
            <a:chOff x="487800" y="2607840"/>
            <a:chExt cx="5723280" cy="1635480"/>
          </a:xfrm>
        </p:grpSpPr>
        <p:pic>
          <p:nvPicPr>
            <p:cNvPr id="195" name="Picture 8" descr=""/>
            <p:cNvPicPr/>
            <p:nvPr/>
          </p:nvPicPr>
          <p:blipFill>
            <a:blip r:embed="rId6"/>
            <a:stretch/>
          </p:blipFill>
          <p:spPr>
            <a:xfrm>
              <a:off x="487800" y="319608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6" name="CustomShape 2"/>
            <p:cNvSpPr/>
            <p:nvPr/>
          </p:nvSpPr>
          <p:spPr>
            <a:xfrm>
              <a:off x="1593360" y="2607840"/>
              <a:ext cx="461772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231f20"/>
                  </a:solidFill>
                  <a:latin typeface="HK Grotesk Light"/>
                  <a:ea typeface="DejaVu Sans"/>
                </a:rPr>
                <a:t>Идею реализации я нашла на просторах интернета. Сам калькулятор представляет из себя </a:t>
              </a:r>
              <a:r>
                <a:rPr b="0" lang="en-US" sz="2300" spc="-1" strike="noStrike">
                  <a:solidFill>
                    <a:srgbClr val="231f20"/>
                  </a:solidFill>
                  <a:latin typeface="HK Grotesk Light Bold"/>
                  <a:ea typeface="DejaVu Sans"/>
                </a:rPr>
                <a:t>стек</a:t>
              </a:r>
              <a:r>
                <a:rPr b="0" lang="en-US" sz="2300" spc="-1" strike="noStrike">
                  <a:solidFill>
                    <a:srgbClr val="231f20"/>
                  </a:solidFill>
                  <a:latin typeface="HK Grotesk Light"/>
                  <a:ea typeface="DejaVu Sans"/>
                </a:rPr>
                <a:t> состояний.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97" name="Picture 10" descr=""/>
          <p:cNvPicPr/>
          <p:nvPr/>
        </p:nvPicPr>
        <p:blipFill>
          <a:blip r:embed="rId7"/>
          <a:stretch/>
        </p:blipFill>
        <p:spPr>
          <a:xfrm>
            <a:off x="10537560" y="2395800"/>
            <a:ext cx="6436440" cy="2126160"/>
          </a:xfrm>
          <a:prstGeom prst="rect">
            <a:avLst/>
          </a:prstGeom>
          <a:ln>
            <a:noFill/>
          </a:ln>
        </p:spPr>
      </p:pic>
      <p:grpSp>
        <p:nvGrpSpPr>
          <p:cNvPr id="198" name="Group 3"/>
          <p:cNvGrpSpPr/>
          <p:nvPr/>
        </p:nvGrpSpPr>
        <p:grpSpPr>
          <a:xfrm>
            <a:off x="487800" y="5100480"/>
            <a:ext cx="5723280" cy="2453400"/>
            <a:chOff x="487800" y="5100480"/>
            <a:chExt cx="5723280" cy="2453400"/>
          </a:xfrm>
        </p:grpSpPr>
        <p:pic>
          <p:nvPicPr>
            <p:cNvPr id="199" name="Picture 12" descr=""/>
            <p:cNvPicPr/>
            <p:nvPr/>
          </p:nvPicPr>
          <p:blipFill>
            <a:blip r:embed="rId8"/>
            <a:stretch/>
          </p:blipFill>
          <p:spPr>
            <a:xfrm>
              <a:off x="487800" y="588960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0" name="CustomShape 4"/>
            <p:cNvSpPr/>
            <p:nvPr/>
          </p:nvSpPr>
          <p:spPr>
            <a:xfrm>
              <a:off x="1593360" y="5100480"/>
              <a:ext cx="4617720" cy="2453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231f20"/>
                  </a:solidFill>
                  <a:latin typeface="HK Grotesk Light"/>
                  <a:ea typeface="DejaVu Sans"/>
                </a:rPr>
                <a:t>В калькуляторе легко натыкать много необычного, так что была применена обработка исключений, которая обнуляла стек в слечае неполадок.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201" name="Picture 14" descr=""/>
          <p:cNvPicPr/>
          <p:nvPr/>
        </p:nvPicPr>
        <p:blipFill>
          <a:blip r:embed="rId9"/>
          <a:stretch/>
        </p:blipFill>
        <p:spPr>
          <a:xfrm>
            <a:off x="6705720" y="4800240"/>
            <a:ext cx="5900400" cy="2635560"/>
          </a:xfrm>
          <a:prstGeom prst="rect">
            <a:avLst/>
          </a:prstGeom>
          <a:ln>
            <a:noFill/>
          </a:ln>
        </p:spPr>
      </p:pic>
      <p:grpSp>
        <p:nvGrpSpPr>
          <p:cNvPr id="202" name="Group 5"/>
          <p:cNvGrpSpPr/>
          <p:nvPr/>
        </p:nvGrpSpPr>
        <p:grpSpPr>
          <a:xfrm>
            <a:off x="487800" y="8148960"/>
            <a:ext cx="5723280" cy="2044440"/>
            <a:chOff x="487800" y="8148960"/>
            <a:chExt cx="5723280" cy="2044440"/>
          </a:xfrm>
        </p:grpSpPr>
        <p:pic>
          <p:nvPicPr>
            <p:cNvPr id="203" name="Picture 16" descr=""/>
            <p:cNvPicPr/>
            <p:nvPr/>
          </p:nvPicPr>
          <p:blipFill>
            <a:blip r:embed="rId10"/>
            <a:stretch/>
          </p:blipFill>
          <p:spPr>
            <a:xfrm>
              <a:off x="487800" y="873684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4" name="CustomShape 6"/>
            <p:cNvSpPr/>
            <p:nvPr/>
          </p:nvSpPr>
          <p:spPr>
            <a:xfrm>
              <a:off x="1593360" y="8148960"/>
              <a:ext cx="4617720" cy="204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231f20"/>
                  </a:solidFill>
                  <a:latin typeface="HK Grotesk Light"/>
                  <a:ea typeface="DejaVu Sans"/>
                </a:rPr>
                <a:t>Была использована библиотека operator в лямбде функции, чтобы оптимизировать код, не писать все функции знаков.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205" name="Picture 18" descr=""/>
          <p:cNvPicPr/>
          <p:nvPr/>
        </p:nvPicPr>
        <p:blipFill>
          <a:blip r:embed="rId11"/>
          <a:stretch/>
        </p:blipFill>
        <p:spPr>
          <a:xfrm>
            <a:off x="7086960" y="8191800"/>
            <a:ext cx="10171080" cy="1605960"/>
          </a:xfrm>
          <a:prstGeom prst="rect">
            <a:avLst/>
          </a:prstGeom>
          <a:ln>
            <a:noFill/>
          </a:ln>
        </p:spPr>
      </p:pic>
      <p:sp>
        <p:nvSpPr>
          <p:cNvPr id="206" name="CustomShape 7"/>
          <p:cNvSpPr/>
          <p:nvPr/>
        </p:nvSpPr>
        <p:spPr>
          <a:xfrm>
            <a:off x="4881600" y="189360"/>
            <a:ext cx="8523720" cy="111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  <a:ea typeface="DejaVu Sans"/>
              </a:rPr>
              <a:t>Калькулятор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207" name="CustomShape 8"/>
          <p:cNvSpPr/>
          <p:nvPr/>
        </p:nvSpPr>
        <p:spPr>
          <a:xfrm>
            <a:off x="4143600" y="1251360"/>
            <a:ext cx="9999360" cy="12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926f4b"/>
                </a:solidFill>
                <a:latin typeface="HK Grotesk Light"/>
                <a:ea typeface="DejaVu Sans"/>
              </a:rPr>
              <a:t>Дополнительная функция, больше нужная для того, чтобы минимизировать отвлечение на телефон, но которая имеет много интересных идей реализации.</a:t>
            </a:r>
            <a:endParaRPr b="0" lang="ru-RU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 descr=""/>
          <p:cNvPicPr/>
          <p:nvPr/>
        </p:nvPicPr>
        <p:blipFill>
          <a:blip r:embed="rId1"/>
          <a:stretch/>
        </p:blipFill>
        <p:spPr>
          <a:xfrm>
            <a:off x="-1148760" y="2373480"/>
            <a:ext cx="5187600" cy="1574280"/>
          </a:xfrm>
          <a:prstGeom prst="rect">
            <a:avLst/>
          </a:prstGeom>
          <a:ln>
            <a:noFill/>
          </a:ln>
        </p:spPr>
      </p:pic>
      <p:grpSp>
        <p:nvGrpSpPr>
          <p:cNvPr id="209" name="Group 1"/>
          <p:cNvGrpSpPr/>
          <p:nvPr/>
        </p:nvGrpSpPr>
        <p:grpSpPr>
          <a:xfrm>
            <a:off x="231840" y="4298400"/>
            <a:ext cx="6086880" cy="1635480"/>
            <a:chOff x="231840" y="4298400"/>
            <a:chExt cx="6086880" cy="1635480"/>
          </a:xfrm>
        </p:grpSpPr>
        <p:sp>
          <p:nvSpPr>
            <p:cNvPr id="210" name="CustomShape 2"/>
            <p:cNvSpPr/>
            <p:nvPr/>
          </p:nvSpPr>
          <p:spPr>
            <a:xfrm>
              <a:off x="1337400" y="4298400"/>
              <a:ext cx="498132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К некоторым задачам содержатся пояснения, где вы сможете увидеть подвох этой задачи.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211" name="Picture 5" descr=""/>
            <p:cNvPicPr/>
            <p:nvPr/>
          </p:nvPicPr>
          <p:blipFill>
            <a:blip r:embed="rId2"/>
            <a:stretch/>
          </p:blipFill>
          <p:spPr>
            <a:xfrm>
              <a:off x="231840" y="4685760"/>
              <a:ext cx="628200" cy="456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2" name="Group 3"/>
          <p:cNvGrpSpPr/>
          <p:nvPr/>
        </p:nvGrpSpPr>
        <p:grpSpPr>
          <a:xfrm>
            <a:off x="231840" y="1973880"/>
            <a:ext cx="6086880" cy="2044440"/>
            <a:chOff x="231840" y="1973880"/>
            <a:chExt cx="6086880" cy="2044440"/>
          </a:xfrm>
        </p:grpSpPr>
        <p:pic>
          <p:nvPicPr>
            <p:cNvPr id="213" name="Picture 7" descr=""/>
            <p:cNvPicPr/>
            <p:nvPr/>
          </p:nvPicPr>
          <p:blipFill>
            <a:blip r:embed="rId3"/>
            <a:stretch/>
          </p:blipFill>
          <p:spPr>
            <a:xfrm>
              <a:off x="231840" y="276300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4" name="CustomShape 4"/>
            <p:cNvSpPr/>
            <p:nvPr/>
          </p:nvSpPr>
          <p:spPr>
            <a:xfrm>
              <a:off x="1337400" y="1973880"/>
              <a:ext cx="4981320" cy="204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В математике решение играет намного важнее роль, чем ответ. Ответ вполне часто можно угадать, но главное же научиться решать задачи.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215" name="Picture 9" descr=""/>
          <p:cNvPicPr/>
          <p:nvPr/>
        </p:nvPicPr>
        <p:blipFill>
          <a:blip r:embed="rId4"/>
          <a:stretch/>
        </p:blipFill>
        <p:spPr>
          <a:xfrm>
            <a:off x="14789160" y="1028880"/>
            <a:ext cx="2468880" cy="2356920"/>
          </a:xfrm>
          <a:prstGeom prst="rect">
            <a:avLst/>
          </a:prstGeom>
          <a:ln>
            <a:noFill/>
          </a:ln>
        </p:spPr>
      </p:pic>
      <p:pic>
        <p:nvPicPr>
          <p:cNvPr id="216" name="Picture 10" descr=""/>
          <p:cNvPicPr/>
          <p:nvPr/>
        </p:nvPicPr>
        <p:blipFill>
          <a:blip r:embed="rId5"/>
          <a:stretch/>
        </p:blipFill>
        <p:spPr>
          <a:xfrm>
            <a:off x="1028880" y="9258480"/>
            <a:ext cx="3274560" cy="3125880"/>
          </a:xfrm>
          <a:prstGeom prst="rect">
            <a:avLst/>
          </a:prstGeom>
          <a:ln>
            <a:noFill/>
          </a:ln>
        </p:spPr>
      </p:pic>
      <p:pic>
        <p:nvPicPr>
          <p:cNvPr id="217" name="Picture 11" descr=""/>
          <p:cNvPicPr/>
          <p:nvPr/>
        </p:nvPicPr>
        <p:blipFill>
          <a:blip r:embed="rId6"/>
          <a:stretch/>
        </p:blipFill>
        <p:spPr>
          <a:xfrm>
            <a:off x="15309000" y="7507080"/>
            <a:ext cx="1584360" cy="1749960"/>
          </a:xfrm>
          <a:prstGeom prst="rect">
            <a:avLst/>
          </a:prstGeom>
          <a:ln>
            <a:noFill/>
          </a:ln>
        </p:spPr>
      </p:pic>
      <p:pic>
        <p:nvPicPr>
          <p:cNvPr id="218" name="Picture 12" descr=""/>
          <p:cNvPicPr/>
          <p:nvPr/>
        </p:nvPicPr>
        <p:blipFill>
          <a:blip r:embed="rId7"/>
          <a:stretch/>
        </p:blipFill>
        <p:spPr>
          <a:xfrm>
            <a:off x="9084240" y="2373480"/>
            <a:ext cx="2089440" cy="2025000"/>
          </a:xfrm>
          <a:prstGeom prst="rect">
            <a:avLst/>
          </a:prstGeom>
          <a:ln>
            <a:noFill/>
          </a:ln>
        </p:spPr>
      </p:pic>
      <p:pic>
        <p:nvPicPr>
          <p:cNvPr id="219" name="Picture 13" descr=""/>
          <p:cNvPicPr/>
          <p:nvPr/>
        </p:nvPicPr>
        <p:blipFill>
          <a:blip r:embed="rId8"/>
          <a:srcRect l="0" t="0" r="0" b="3588"/>
          <a:stretch/>
        </p:blipFill>
        <p:spPr>
          <a:xfrm>
            <a:off x="6944760" y="426240"/>
            <a:ext cx="8103240" cy="7079760"/>
          </a:xfrm>
          <a:prstGeom prst="rect">
            <a:avLst/>
          </a:prstGeom>
          <a:ln>
            <a:noFill/>
          </a:ln>
        </p:spPr>
      </p:pic>
      <p:pic>
        <p:nvPicPr>
          <p:cNvPr id="220" name="Picture 14" descr=""/>
          <p:cNvPicPr/>
          <p:nvPr/>
        </p:nvPicPr>
        <p:blipFill>
          <a:blip r:embed="rId9"/>
          <a:stretch/>
        </p:blipFill>
        <p:spPr>
          <a:xfrm>
            <a:off x="9688680" y="2515320"/>
            <a:ext cx="8053920" cy="7298640"/>
          </a:xfrm>
          <a:prstGeom prst="rect">
            <a:avLst/>
          </a:prstGeom>
          <a:ln>
            <a:noFill/>
          </a:ln>
        </p:spPr>
      </p:pic>
      <p:grpSp>
        <p:nvGrpSpPr>
          <p:cNvPr id="221" name="Group 5"/>
          <p:cNvGrpSpPr/>
          <p:nvPr/>
        </p:nvGrpSpPr>
        <p:grpSpPr>
          <a:xfrm>
            <a:off x="231840" y="6122520"/>
            <a:ext cx="6086880" cy="1226520"/>
            <a:chOff x="231840" y="6122520"/>
            <a:chExt cx="6086880" cy="1226520"/>
          </a:xfrm>
        </p:grpSpPr>
        <p:sp>
          <p:nvSpPr>
            <p:cNvPr id="222" name="CustomShape 6"/>
            <p:cNvSpPr/>
            <p:nvPr/>
          </p:nvSpPr>
          <p:spPr>
            <a:xfrm>
              <a:off x="1337400" y="6122520"/>
              <a:ext cx="498132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Номер задачи в её блоке, как написано в окне, вы можете найти слева сверху от неё.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223" name="Picture 17" descr=""/>
            <p:cNvPicPr/>
            <p:nvPr/>
          </p:nvPicPr>
          <p:blipFill>
            <a:blip r:embed="rId10"/>
            <a:stretch/>
          </p:blipFill>
          <p:spPr>
            <a:xfrm>
              <a:off x="231840" y="6509880"/>
              <a:ext cx="628200" cy="4564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4" name="Picture 18" descr=""/>
          <p:cNvPicPr/>
          <p:nvPr/>
        </p:nvPicPr>
        <p:blipFill>
          <a:blip r:embed="rId11"/>
          <a:srcRect l="0" t="0" r="19745" b="0"/>
          <a:stretch/>
        </p:blipFill>
        <p:spPr>
          <a:xfrm>
            <a:off x="1445400" y="8494920"/>
            <a:ext cx="6834240" cy="1189800"/>
          </a:xfrm>
          <a:prstGeom prst="rect">
            <a:avLst/>
          </a:prstGeom>
          <a:ln>
            <a:noFill/>
          </a:ln>
        </p:spPr>
      </p:pic>
      <p:pic>
        <p:nvPicPr>
          <p:cNvPr id="225" name="Picture 19" descr=""/>
          <p:cNvPicPr/>
          <p:nvPr/>
        </p:nvPicPr>
        <p:blipFill>
          <a:blip r:embed="rId12"/>
          <a:stretch/>
        </p:blipFill>
        <p:spPr>
          <a:xfrm rot="756000">
            <a:off x="-127800" y="7812000"/>
            <a:ext cx="1784520" cy="1265040"/>
          </a:xfrm>
          <a:prstGeom prst="rect">
            <a:avLst/>
          </a:prstGeom>
          <a:ln>
            <a:noFill/>
          </a:ln>
        </p:spPr>
      </p:pic>
      <p:sp>
        <p:nvSpPr>
          <p:cNvPr id="226" name="CustomShape 7"/>
          <p:cNvSpPr/>
          <p:nvPr/>
        </p:nvSpPr>
        <p:spPr>
          <a:xfrm>
            <a:off x="1445400" y="486360"/>
            <a:ext cx="4415040" cy="111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  <a:ea typeface="DejaVu Sans"/>
              </a:rPr>
              <a:t>Ответы</a:t>
            </a:r>
            <a:endParaRPr b="0" lang="ru-RU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1"/>
          <p:cNvGrpSpPr/>
          <p:nvPr/>
        </p:nvGrpSpPr>
        <p:grpSpPr>
          <a:xfrm>
            <a:off x="10359000" y="1560960"/>
            <a:ext cx="6717960" cy="1439280"/>
            <a:chOff x="10359000" y="1560960"/>
            <a:chExt cx="6717960" cy="1439280"/>
          </a:xfrm>
        </p:grpSpPr>
        <p:pic>
          <p:nvPicPr>
            <p:cNvPr id="228" name="Picture 3" descr=""/>
            <p:cNvPicPr/>
            <p:nvPr/>
          </p:nvPicPr>
          <p:blipFill>
            <a:blip r:embed="rId1"/>
            <a:stretch/>
          </p:blipFill>
          <p:spPr>
            <a:xfrm>
              <a:off x="10359000" y="2001240"/>
              <a:ext cx="737640" cy="536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9" name="CustomShape 2"/>
            <p:cNvSpPr/>
            <p:nvPr/>
          </p:nvSpPr>
          <p:spPr>
            <a:xfrm>
              <a:off x="11656440" y="1560960"/>
              <a:ext cx="5420520" cy="143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779"/>
                </a:lnSpc>
                <a:tabLst>
                  <a:tab algn="l" pos="0"/>
                </a:tabLst>
              </a:pPr>
              <a:r>
                <a:rPr b="0" lang="en-US" sz="27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3 вид подготовки к ЕГЭ, хорошо используется для оценки текущих знаний.</a:t>
              </a:r>
              <a:endParaRPr b="0" lang="ru-RU" sz="2700" spc="-1" strike="noStrike">
                <a:latin typeface="Arial"/>
              </a:endParaRPr>
            </a:p>
          </p:txBody>
        </p:sp>
      </p:grpSp>
      <p:pic>
        <p:nvPicPr>
          <p:cNvPr id="230" name="Picture 5" descr=""/>
          <p:cNvPicPr/>
          <p:nvPr/>
        </p:nvPicPr>
        <p:blipFill>
          <a:blip r:embed="rId2"/>
          <a:stretch/>
        </p:blipFill>
        <p:spPr>
          <a:xfrm>
            <a:off x="6003360" y="3940920"/>
            <a:ext cx="2518560" cy="2404080"/>
          </a:xfrm>
          <a:prstGeom prst="rect">
            <a:avLst/>
          </a:prstGeom>
          <a:ln>
            <a:noFill/>
          </a:ln>
        </p:spPr>
      </p:pic>
      <p:pic>
        <p:nvPicPr>
          <p:cNvPr id="231" name="Picture 6" descr=""/>
          <p:cNvPicPr/>
          <p:nvPr/>
        </p:nvPicPr>
        <p:blipFill>
          <a:blip r:embed="rId3"/>
          <a:stretch/>
        </p:blipFill>
        <p:spPr>
          <a:xfrm>
            <a:off x="599760" y="-754560"/>
            <a:ext cx="2891880" cy="2923560"/>
          </a:xfrm>
          <a:prstGeom prst="rect">
            <a:avLst/>
          </a:prstGeom>
          <a:ln>
            <a:noFill/>
          </a:ln>
        </p:spPr>
      </p:pic>
      <p:pic>
        <p:nvPicPr>
          <p:cNvPr id="232" name="Picture 7" descr=""/>
          <p:cNvPicPr/>
          <p:nvPr/>
        </p:nvPicPr>
        <p:blipFill>
          <a:blip r:embed="rId4"/>
          <a:stretch/>
        </p:blipFill>
        <p:spPr>
          <a:xfrm>
            <a:off x="3549600" y="8572320"/>
            <a:ext cx="2209320" cy="2140920"/>
          </a:xfrm>
          <a:prstGeom prst="rect">
            <a:avLst/>
          </a:prstGeom>
          <a:ln>
            <a:noFill/>
          </a:ln>
        </p:spPr>
      </p:pic>
      <p:pic>
        <p:nvPicPr>
          <p:cNvPr id="233" name="Picture 8" descr=""/>
          <p:cNvPicPr/>
          <p:nvPr/>
        </p:nvPicPr>
        <p:blipFill>
          <a:blip r:embed="rId5"/>
          <a:stretch/>
        </p:blipFill>
        <p:spPr>
          <a:xfrm rot="10800000">
            <a:off x="-2497680" y="5925600"/>
            <a:ext cx="4998960" cy="2662560"/>
          </a:xfrm>
          <a:prstGeom prst="rect">
            <a:avLst/>
          </a:prstGeom>
          <a:ln>
            <a:noFill/>
          </a:ln>
        </p:spPr>
      </p:pic>
      <p:pic>
        <p:nvPicPr>
          <p:cNvPr id="234" name="Picture 9" descr=""/>
          <p:cNvPicPr/>
          <p:nvPr/>
        </p:nvPicPr>
        <p:blipFill>
          <a:blip r:embed="rId6"/>
          <a:stretch/>
        </p:blipFill>
        <p:spPr>
          <a:xfrm>
            <a:off x="17078040" y="923760"/>
            <a:ext cx="5290920" cy="384768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3873960" y="165240"/>
            <a:ext cx="11314440" cy="111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  <a:ea typeface="DejaVu Sans"/>
              </a:rPr>
              <a:t>Рандомный вариант</a:t>
            </a:r>
            <a:endParaRPr b="0" lang="ru-RU" sz="80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7"/>
          <a:stretch/>
        </p:blipFill>
        <p:spPr>
          <a:xfrm>
            <a:off x="288000" y="1368000"/>
            <a:ext cx="7560000" cy="59245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8"/>
          <a:stretch/>
        </p:blipFill>
        <p:spPr>
          <a:xfrm>
            <a:off x="1741320" y="4755600"/>
            <a:ext cx="7618680" cy="5180400"/>
          </a:xfrm>
          <a:prstGeom prst="rect">
            <a:avLst/>
          </a:prstGeom>
          <a:ln>
            <a:noFill/>
          </a:ln>
        </p:spPr>
      </p:pic>
      <p:grpSp>
        <p:nvGrpSpPr>
          <p:cNvPr id="238" name="Group 4"/>
          <p:cNvGrpSpPr/>
          <p:nvPr/>
        </p:nvGrpSpPr>
        <p:grpSpPr>
          <a:xfrm>
            <a:off x="10418040" y="3672000"/>
            <a:ext cx="6717960" cy="976320"/>
            <a:chOff x="10418040" y="3672000"/>
            <a:chExt cx="6717960" cy="976320"/>
          </a:xfrm>
        </p:grpSpPr>
        <p:pic>
          <p:nvPicPr>
            <p:cNvPr id="239" name="Picture 3_2" descr=""/>
            <p:cNvPicPr/>
            <p:nvPr/>
          </p:nvPicPr>
          <p:blipFill>
            <a:blip r:embed="rId9"/>
            <a:stretch/>
          </p:blipFill>
          <p:spPr>
            <a:xfrm>
              <a:off x="10418040" y="4112280"/>
              <a:ext cx="737640" cy="536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0" name="CustomShape 5"/>
            <p:cNvSpPr/>
            <p:nvPr/>
          </p:nvSpPr>
          <p:spPr>
            <a:xfrm>
              <a:off x="11715480" y="3672000"/>
              <a:ext cx="5420520" cy="959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779"/>
                </a:lnSpc>
                <a:tabLst>
                  <a:tab algn="l" pos="0"/>
                </a:tabLst>
              </a:pPr>
              <a:r>
                <a:rPr b="0" lang="en-US" sz="27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Засекает время и дату, через библиотеку datatime</a:t>
              </a:r>
              <a:endParaRPr b="0" lang="ru-RU" sz="2700" spc="-1" strike="noStrike">
                <a:latin typeface="Arial"/>
              </a:endParaRPr>
            </a:p>
          </p:txBody>
        </p:sp>
      </p:grpSp>
      <p:pic>
        <p:nvPicPr>
          <p:cNvPr id="241" name="" descr=""/>
          <p:cNvPicPr/>
          <p:nvPr/>
        </p:nvPicPr>
        <p:blipFill>
          <a:blip r:embed="rId10"/>
          <a:stretch/>
        </p:blipFill>
        <p:spPr>
          <a:xfrm>
            <a:off x="9864000" y="4968000"/>
            <a:ext cx="7704000" cy="40608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1"/>
          <a:stretch/>
        </p:blipFill>
        <p:spPr>
          <a:xfrm>
            <a:off x="9360000" y="5616000"/>
            <a:ext cx="8885880" cy="8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_0" descr=""/>
          <p:cNvPicPr/>
          <p:nvPr/>
        </p:nvPicPr>
        <p:blipFill>
          <a:blip r:embed="rId1"/>
          <a:stretch/>
        </p:blipFill>
        <p:spPr>
          <a:xfrm rot="10800000">
            <a:off x="6124320" y="2143440"/>
            <a:ext cx="1507680" cy="1096200"/>
          </a:xfrm>
          <a:prstGeom prst="rect">
            <a:avLst/>
          </a:prstGeom>
          <a:ln>
            <a:noFill/>
          </a:ln>
        </p:spPr>
      </p:pic>
      <p:pic>
        <p:nvPicPr>
          <p:cNvPr id="244" name="Picture 3_3" descr=""/>
          <p:cNvPicPr/>
          <p:nvPr/>
        </p:nvPicPr>
        <p:blipFill>
          <a:blip r:embed="rId2"/>
          <a:stretch/>
        </p:blipFill>
        <p:spPr>
          <a:xfrm>
            <a:off x="10728000" y="7200000"/>
            <a:ext cx="6820920" cy="2070360"/>
          </a:xfrm>
          <a:prstGeom prst="rect">
            <a:avLst/>
          </a:prstGeom>
          <a:ln>
            <a:noFill/>
          </a:ln>
        </p:spPr>
      </p:pic>
      <p:pic>
        <p:nvPicPr>
          <p:cNvPr id="245" name="Picture 4_1" descr=""/>
          <p:cNvPicPr/>
          <p:nvPr/>
        </p:nvPicPr>
        <p:blipFill>
          <a:blip r:embed="rId3"/>
          <a:stretch/>
        </p:blipFill>
        <p:spPr>
          <a:xfrm>
            <a:off x="4195080" y="5184000"/>
            <a:ext cx="6820920" cy="2070360"/>
          </a:xfrm>
          <a:prstGeom prst="rect">
            <a:avLst/>
          </a:prstGeom>
          <a:ln>
            <a:noFill/>
          </a:ln>
        </p:spPr>
      </p:pic>
      <p:pic>
        <p:nvPicPr>
          <p:cNvPr id="246" name="Picture 5_2" descr=""/>
          <p:cNvPicPr/>
          <p:nvPr/>
        </p:nvPicPr>
        <p:blipFill>
          <a:blip r:embed="rId4"/>
          <a:stretch/>
        </p:blipFill>
        <p:spPr>
          <a:xfrm>
            <a:off x="720000" y="496800"/>
            <a:ext cx="2607840" cy="2527200"/>
          </a:xfrm>
          <a:prstGeom prst="rect">
            <a:avLst/>
          </a:prstGeom>
          <a:ln>
            <a:noFill/>
          </a:ln>
        </p:spPr>
      </p:pic>
      <p:pic>
        <p:nvPicPr>
          <p:cNvPr id="247" name="Picture 6_2" descr=""/>
          <p:cNvPicPr/>
          <p:nvPr/>
        </p:nvPicPr>
        <p:blipFill>
          <a:blip r:embed="rId5"/>
          <a:stretch/>
        </p:blipFill>
        <p:spPr>
          <a:xfrm>
            <a:off x="12456000" y="1800000"/>
            <a:ext cx="4382280" cy="3186720"/>
          </a:xfrm>
          <a:prstGeom prst="rect">
            <a:avLst/>
          </a:prstGeom>
          <a:ln>
            <a:noFill/>
          </a:ln>
        </p:spPr>
      </p:pic>
      <p:grpSp>
        <p:nvGrpSpPr>
          <p:cNvPr id="248" name="Group 1"/>
          <p:cNvGrpSpPr/>
          <p:nvPr/>
        </p:nvGrpSpPr>
        <p:grpSpPr>
          <a:xfrm>
            <a:off x="540720" y="1656000"/>
            <a:ext cx="5723280" cy="1044720"/>
            <a:chOff x="540720" y="1656000"/>
            <a:chExt cx="5723280" cy="1044720"/>
          </a:xfrm>
        </p:grpSpPr>
        <p:pic>
          <p:nvPicPr>
            <p:cNvPr id="249" name="Picture 8_2" descr=""/>
            <p:cNvPicPr/>
            <p:nvPr/>
          </p:nvPicPr>
          <p:blipFill>
            <a:blip r:embed="rId6"/>
            <a:stretch/>
          </p:blipFill>
          <p:spPr>
            <a:xfrm>
              <a:off x="540720" y="224424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0" name="CustomShape 2"/>
            <p:cNvSpPr/>
            <p:nvPr/>
          </p:nvSpPr>
          <p:spPr>
            <a:xfrm>
              <a:off x="1646280" y="1656000"/>
              <a:ext cx="4617720" cy="81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231f20"/>
                  </a:solidFill>
                  <a:latin typeface="Arial"/>
                  <a:ea typeface="DejaVu Sans"/>
                </a:rPr>
                <a:t>Реализована через библиотеку csv</a:t>
              </a:r>
              <a:endParaRPr b="0" lang="ru-RU" sz="2300" spc="-1" strike="noStrike">
                <a:latin typeface="Arial"/>
              </a:endParaRPr>
            </a:p>
          </p:txBody>
        </p:sp>
      </p:grpSp>
      <p:grpSp>
        <p:nvGrpSpPr>
          <p:cNvPr id="251" name="Group 3"/>
          <p:cNvGrpSpPr/>
          <p:nvPr/>
        </p:nvGrpSpPr>
        <p:grpSpPr>
          <a:xfrm>
            <a:off x="540720" y="2736000"/>
            <a:ext cx="5723280" cy="1245600"/>
            <a:chOff x="540720" y="2736000"/>
            <a:chExt cx="5723280" cy="1245600"/>
          </a:xfrm>
        </p:grpSpPr>
        <p:pic>
          <p:nvPicPr>
            <p:cNvPr id="252" name="Picture 12_1" descr=""/>
            <p:cNvPicPr/>
            <p:nvPr/>
          </p:nvPicPr>
          <p:blipFill>
            <a:blip r:embed="rId7"/>
            <a:stretch/>
          </p:blipFill>
          <p:spPr>
            <a:xfrm>
              <a:off x="540720" y="352512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3" name="CustomShape 4"/>
            <p:cNvSpPr/>
            <p:nvPr/>
          </p:nvSpPr>
          <p:spPr>
            <a:xfrm>
              <a:off x="1646280" y="2736000"/>
              <a:ext cx="461772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231f20"/>
                  </a:solidFill>
                  <a:latin typeface="HK Grotesk Light"/>
                  <a:ea typeface="DejaVu Sans"/>
                </a:rPr>
                <a:t>Сначала записывает данные в csv файл, а потом выводит csv файл в виде таблицы.</a:t>
              </a:r>
              <a:endParaRPr b="0" lang="ru-RU" sz="2300" spc="-1" strike="noStrike">
                <a:latin typeface="Arial"/>
              </a:endParaRPr>
            </a:p>
          </p:txBody>
        </p:sp>
      </p:grpSp>
      <p:sp>
        <p:nvSpPr>
          <p:cNvPr id="254" name="CustomShape 5"/>
          <p:cNvSpPr/>
          <p:nvPr/>
        </p:nvSpPr>
        <p:spPr>
          <a:xfrm>
            <a:off x="0" y="189360"/>
            <a:ext cx="18288000" cy="11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  <a:ea typeface="DejaVu Sans"/>
              </a:rPr>
              <a:t>Таблица с результатами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4143600" y="1251360"/>
            <a:ext cx="9999360" cy="12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6" name="" descr=""/>
          <p:cNvPicPr/>
          <p:nvPr/>
        </p:nvPicPr>
        <p:blipFill>
          <a:blip r:embed="rId8"/>
          <a:stretch/>
        </p:blipFill>
        <p:spPr>
          <a:xfrm>
            <a:off x="9647640" y="1440000"/>
            <a:ext cx="7704360" cy="51710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9"/>
          <a:stretch/>
        </p:blipFill>
        <p:spPr>
          <a:xfrm>
            <a:off x="244440" y="4248000"/>
            <a:ext cx="8179560" cy="25311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10"/>
          <a:stretch/>
        </p:blipFill>
        <p:spPr>
          <a:xfrm>
            <a:off x="2088000" y="7277760"/>
            <a:ext cx="5832000" cy="244224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11"/>
          <a:stretch/>
        </p:blipFill>
        <p:spPr>
          <a:xfrm>
            <a:off x="9288000" y="7200000"/>
            <a:ext cx="5574240" cy="281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" descr=""/>
          <p:cNvPicPr/>
          <p:nvPr/>
        </p:nvPicPr>
        <p:blipFill>
          <a:blip r:embed="rId1"/>
          <a:stretch/>
        </p:blipFill>
        <p:spPr>
          <a:xfrm>
            <a:off x="-676800" y="-252360"/>
            <a:ext cx="3410280" cy="3255120"/>
          </a:xfrm>
          <a:prstGeom prst="rect">
            <a:avLst/>
          </a:prstGeom>
          <a:ln>
            <a:noFill/>
          </a:ln>
        </p:spPr>
      </p:pic>
      <p:pic>
        <p:nvPicPr>
          <p:cNvPr id="261" name="Picture 3" descr=""/>
          <p:cNvPicPr/>
          <p:nvPr/>
        </p:nvPicPr>
        <p:blipFill>
          <a:blip r:embed="rId2"/>
          <a:stretch/>
        </p:blipFill>
        <p:spPr>
          <a:xfrm>
            <a:off x="13141800" y="-731880"/>
            <a:ext cx="6608160" cy="3520080"/>
          </a:xfrm>
          <a:prstGeom prst="rect">
            <a:avLst/>
          </a:prstGeom>
          <a:ln>
            <a:noFill/>
          </a:ln>
        </p:spPr>
      </p:pic>
      <p:pic>
        <p:nvPicPr>
          <p:cNvPr id="262" name="Picture 4" descr=""/>
          <p:cNvPicPr/>
          <p:nvPr/>
        </p:nvPicPr>
        <p:blipFill>
          <a:blip r:embed="rId3"/>
          <a:stretch/>
        </p:blipFill>
        <p:spPr>
          <a:xfrm>
            <a:off x="801360" y="7556040"/>
            <a:ext cx="3355200" cy="3705480"/>
          </a:xfrm>
          <a:prstGeom prst="rect">
            <a:avLst/>
          </a:prstGeom>
          <a:ln>
            <a:noFill/>
          </a:ln>
        </p:spPr>
      </p:pic>
      <p:pic>
        <p:nvPicPr>
          <p:cNvPr id="263" name="Picture 5" descr=""/>
          <p:cNvPicPr/>
          <p:nvPr/>
        </p:nvPicPr>
        <p:blipFill>
          <a:blip r:embed="rId4"/>
          <a:stretch/>
        </p:blipFill>
        <p:spPr>
          <a:xfrm>
            <a:off x="-1229760" y="6795360"/>
            <a:ext cx="3158640" cy="3193560"/>
          </a:xfrm>
          <a:prstGeom prst="rect">
            <a:avLst/>
          </a:prstGeom>
          <a:ln>
            <a:noFill/>
          </a:ln>
        </p:spPr>
      </p:pic>
      <p:pic>
        <p:nvPicPr>
          <p:cNvPr id="264" name="Picture 6" descr=""/>
          <p:cNvPicPr/>
          <p:nvPr/>
        </p:nvPicPr>
        <p:blipFill>
          <a:blip r:embed="rId5"/>
          <a:stretch/>
        </p:blipFill>
        <p:spPr>
          <a:xfrm>
            <a:off x="15967800" y="7781400"/>
            <a:ext cx="3410280" cy="3255120"/>
          </a:xfrm>
          <a:prstGeom prst="rect">
            <a:avLst/>
          </a:prstGeom>
          <a:ln>
            <a:noFill/>
          </a:ln>
        </p:spPr>
      </p:pic>
      <p:pic>
        <p:nvPicPr>
          <p:cNvPr id="265" name="Picture 7" descr=""/>
          <p:cNvPicPr/>
          <p:nvPr/>
        </p:nvPicPr>
        <p:blipFill>
          <a:blip r:embed="rId6"/>
          <a:stretch/>
        </p:blipFill>
        <p:spPr>
          <a:xfrm>
            <a:off x="14880600" y="6953400"/>
            <a:ext cx="2377440" cy="2304000"/>
          </a:xfrm>
          <a:prstGeom prst="rect">
            <a:avLst/>
          </a:prstGeom>
          <a:ln>
            <a:noFill/>
          </a:ln>
        </p:spPr>
      </p:pic>
      <p:pic>
        <p:nvPicPr>
          <p:cNvPr id="266" name="Picture 8" descr=""/>
          <p:cNvPicPr/>
          <p:nvPr/>
        </p:nvPicPr>
        <p:blipFill>
          <a:blip r:embed="rId7"/>
          <a:stretch/>
        </p:blipFill>
        <p:spPr>
          <a:xfrm>
            <a:off x="1028880" y="979560"/>
            <a:ext cx="5015520" cy="1522080"/>
          </a:xfrm>
          <a:prstGeom prst="rect">
            <a:avLst/>
          </a:prstGeom>
          <a:ln>
            <a:noFill/>
          </a:ln>
        </p:spPr>
      </p:pic>
      <p:pic>
        <p:nvPicPr>
          <p:cNvPr id="267" name="Picture 9" descr=""/>
          <p:cNvPicPr/>
          <p:nvPr/>
        </p:nvPicPr>
        <p:blipFill>
          <a:blip r:embed="rId8"/>
          <a:stretch/>
        </p:blipFill>
        <p:spPr>
          <a:xfrm>
            <a:off x="5517000" y="5335920"/>
            <a:ext cx="7252560" cy="7252560"/>
          </a:xfrm>
          <a:prstGeom prst="rect">
            <a:avLst/>
          </a:prstGeom>
          <a:ln>
            <a:noFill/>
          </a:ln>
        </p:spPr>
      </p:pic>
      <p:grpSp>
        <p:nvGrpSpPr>
          <p:cNvPr id="268" name="Group 1"/>
          <p:cNvGrpSpPr/>
          <p:nvPr/>
        </p:nvGrpSpPr>
        <p:grpSpPr>
          <a:xfrm>
            <a:off x="4157640" y="3539880"/>
            <a:ext cx="9517320" cy="3279960"/>
            <a:chOff x="4157640" y="3539880"/>
            <a:chExt cx="9517320" cy="3279960"/>
          </a:xfrm>
        </p:grpSpPr>
        <p:sp>
          <p:nvSpPr>
            <p:cNvPr id="269" name="CustomShape 2"/>
            <p:cNvSpPr/>
            <p:nvPr/>
          </p:nvSpPr>
          <p:spPr>
            <a:xfrm>
              <a:off x="4157640" y="3539880"/>
              <a:ext cx="9517320" cy="2234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ts val="8799"/>
                </a:lnSpc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926f4b"/>
                  </a:solidFill>
                  <a:latin typeface="Alata Bold"/>
                  <a:ea typeface="DejaVu Sans"/>
                </a:rPr>
                <a:t>Спасибо за внимание</a:t>
              </a:r>
              <a:endParaRPr b="0" lang="ru-RU" sz="8000" spc="-1" strike="noStrike">
                <a:latin typeface="Arial"/>
              </a:endParaRPr>
            </a:p>
          </p:txBody>
        </p:sp>
        <p:sp>
          <p:nvSpPr>
            <p:cNvPr id="270" name="CustomShape 3"/>
            <p:cNvSpPr/>
            <p:nvPr/>
          </p:nvSpPr>
          <p:spPr>
            <a:xfrm>
              <a:off x="4157640" y="6411240"/>
              <a:ext cx="9517320" cy="408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(Не снижайте баллы пожалуйста)</a:t>
              </a:r>
              <a:endParaRPr b="0" lang="ru-RU" sz="2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"/>
          <p:cNvPicPr/>
          <p:nvPr/>
        </p:nvPicPr>
        <p:blipFill>
          <a:blip r:embed="rId1"/>
          <a:stretch/>
        </p:blipFill>
        <p:spPr>
          <a:xfrm>
            <a:off x="13840560" y="3442320"/>
            <a:ext cx="5197680" cy="1577520"/>
          </a:xfrm>
          <a:prstGeom prst="rect">
            <a:avLst/>
          </a:prstGeom>
          <a:ln>
            <a:noFill/>
          </a:ln>
        </p:spPr>
      </p:pic>
      <p:pic>
        <p:nvPicPr>
          <p:cNvPr id="50" name="Picture 3" descr=""/>
          <p:cNvPicPr/>
          <p:nvPr/>
        </p:nvPicPr>
        <p:blipFill>
          <a:blip r:embed="rId2"/>
          <a:stretch/>
        </p:blipFill>
        <p:spPr>
          <a:xfrm rot="10800000">
            <a:off x="-2273760" y="7497720"/>
            <a:ext cx="6608160" cy="3520080"/>
          </a:xfrm>
          <a:prstGeom prst="rect">
            <a:avLst/>
          </a:prstGeom>
          <a:ln>
            <a:noFill/>
          </a:ln>
        </p:spPr>
      </p:pic>
      <p:pic>
        <p:nvPicPr>
          <p:cNvPr id="51" name="Picture 4" descr=""/>
          <p:cNvPicPr/>
          <p:nvPr/>
        </p:nvPicPr>
        <p:blipFill>
          <a:blip r:embed="rId3"/>
          <a:stretch/>
        </p:blipFill>
        <p:spPr>
          <a:xfrm>
            <a:off x="1028880" y="1028880"/>
            <a:ext cx="3009960" cy="3324600"/>
          </a:xfrm>
          <a:prstGeom prst="rect">
            <a:avLst/>
          </a:prstGeom>
          <a:ln>
            <a:noFill/>
          </a:ln>
        </p:spPr>
      </p:pic>
      <p:grpSp>
        <p:nvGrpSpPr>
          <p:cNvPr id="52" name="Group 1"/>
          <p:cNvGrpSpPr/>
          <p:nvPr/>
        </p:nvGrpSpPr>
        <p:grpSpPr>
          <a:xfrm>
            <a:off x="763200" y="2064600"/>
            <a:ext cx="8078040" cy="5909400"/>
            <a:chOff x="763200" y="2064600"/>
            <a:chExt cx="8078040" cy="5909400"/>
          </a:xfrm>
        </p:grpSpPr>
        <p:sp>
          <p:nvSpPr>
            <p:cNvPr id="53" name="CustomShape 2"/>
            <p:cNvSpPr/>
            <p:nvPr/>
          </p:nvSpPr>
          <p:spPr>
            <a:xfrm>
              <a:off x="763200" y="2064600"/>
              <a:ext cx="8078040" cy="5909400"/>
            </a:xfrm>
            <a:custGeom>
              <a:avLst/>
              <a:gdLst/>
              <a:ah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 rotWithShape="0">
              <a:blip r:embed="rId4"/>
              <a:stretch>
                <a:fillRect l="-5050" t="0" r="-5010" b="-29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4" name="Picture 7" descr=""/>
          <p:cNvPicPr/>
          <p:nvPr/>
        </p:nvPicPr>
        <p:blipFill>
          <a:blip r:embed="rId5"/>
          <a:stretch/>
        </p:blipFill>
        <p:spPr>
          <a:xfrm>
            <a:off x="7420680" y="1471320"/>
            <a:ext cx="2159280" cy="2092680"/>
          </a:xfrm>
          <a:prstGeom prst="rect">
            <a:avLst/>
          </a:prstGeom>
          <a:ln>
            <a:noFill/>
          </a:ln>
        </p:spPr>
      </p:pic>
      <p:pic>
        <p:nvPicPr>
          <p:cNvPr id="55" name="Picture 8" descr=""/>
          <p:cNvPicPr/>
          <p:nvPr/>
        </p:nvPicPr>
        <p:blipFill>
          <a:blip r:embed="rId6"/>
          <a:stretch/>
        </p:blipFill>
        <p:spPr>
          <a:xfrm rot="10800000">
            <a:off x="7968240" y="7800120"/>
            <a:ext cx="1735200" cy="1261800"/>
          </a:xfrm>
          <a:prstGeom prst="rect">
            <a:avLst/>
          </a:prstGeom>
          <a:ln>
            <a:noFill/>
          </a:ln>
        </p:spPr>
      </p:pic>
      <p:grpSp>
        <p:nvGrpSpPr>
          <p:cNvPr id="56" name="Group 3"/>
          <p:cNvGrpSpPr/>
          <p:nvPr/>
        </p:nvGrpSpPr>
        <p:grpSpPr>
          <a:xfrm>
            <a:off x="10596960" y="2561040"/>
            <a:ext cx="6486120" cy="5064120"/>
            <a:chOff x="10596960" y="2561040"/>
            <a:chExt cx="6486120" cy="5064120"/>
          </a:xfrm>
        </p:grpSpPr>
        <p:sp>
          <p:nvSpPr>
            <p:cNvPr id="57" name="CustomShape 4"/>
            <p:cNvSpPr/>
            <p:nvPr/>
          </p:nvSpPr>
          <p:spPr>
            <a:xfrm>
              <a:off x="10596960" y="2561040"/>
              <a:ext cx="6486120" cy="893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7041"/>
                </a:lnSpc>
                <a:tabLst>
                  <a:tab algn="l" pos="0"/>
                </a:tabLst>
              </a:pPr>
              <a:r>
                <a:rPr b="0" lang="en-US" sz="6400" spc="-1" strike="noStrike">
                  <a:solidFill>
                    <a:srgbClr val="926f4b"/>
                  </a:solidFill>
                  <a:latin typeface="Alata Bold"/>
                  <a:ea typeface="DejaVu Sans"/>
                </a:rPr>
                <a:t>Актуальность</a:t>
              </a:r>
              <a:endParaRPr b="0" lang="ru-RU" sz="6400" spc="-1" strike="noStrike">
                <a:latin typeface="Arial"/>
              </a:endParaRPr>
            </a:p>
          </p:txBody>
        </p:sp>
        <p:sp>
          <p:nvSpPr>
            <p:cNvPr id="58" name="CustomShape 5"/>
            <p:cNvSpPr/>
            <p:nvPr/>
          </p:nvSpPr>
          <p:spPr>
            <a:xfrm>
              <a:off x="10596960" y="3944880"/>
              <a:ext cx="6486120" cy="3680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ЕГЭ - страх почти любого 11-классника, в последнее время многие сдают профильную математику. Поэтому подготовка к экзамену встаёт острым вопросом у многих школьников. Благодаря этому приложению вы комфортно сможете подготовиться к 1 части экзамена, а это уже целых 62 балла!</a:t>
              </a:r>
              <a:endParaRPr b="0" lang="ru-RU" sz="2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"/>
          <p:cNvPicPr/>
          <p:nvPr/>
        </p:nvPicPr>
        <p:blipFill>
          <a:blip r:embed="rId1"/>
          <a:stretch/>
        </p:blipFill>
        <p:spPr>
          <a:xfrm rot="8640000">
            <a:off x="13291560" y="7472880"/>
            <a:ext cx="6608160" cy="3520080"/>
          </a:xfrm>
          <a:prstGeom prst="rect">
            <a:avLst/>
          </a:prstGeom>
          <a:ln>
            <a:noFill/>
          </a:ln>
        </p:spPr>
      </p:pic>
      <p:grpSp>
        <p:nvGrpSpPr>
          <p:cNvPr id="60" name="Group 1"/>
          <p:cNvGrpSpPr/>
          <p:nvPr/>
        </p:nvGrpSpPr>
        <p:grpSpPr>
          <a:xfrm>
            <a:off x="9155520" y="672120"/>
            <a:ext cx="6925680" cy="3975840"/>
            <a:chOff x="9155520" y="672120"/>
            <a:chExt cx="6925680" cy="3975840"/>
          </a:xfrm>
        </p:grpSpPr>
        <p:sp>
          <p:nvSpPr>
            <p:cNvPr id="61" name="CustomShape 2"/>
            <p:cNvSpPr/>
            <p:nvPr/>
          </p:nvSpPr>
          <p:spPr>
            <a:xfrm>
              <a:off x="9155520" y="672120"/>
              <a:ext cx="6925680" cy="3975840"/>
            </a:xfrm>
            <a:custGeom>
              <a:avLst/>
              <a:gdLst/>
              <a:ah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49" y="1189990"/>
                    <a:pt x="1650999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solidFill>
              <a:srgbClr val="ffd5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" name="Group 3"/>
          <p:cNvGrpSpPr/>
          <p:nvPr/>
        </p:nvGrpSpPr>
        <p:grpSpPr>
          <a:xfrm>
            <a:off x="9693720" y="5572440"/>
            <a:ext cx="6925680" cy="3975840"/>
            <a:chOff x="9693720" y="5572440"/>
            <a:chExt cx="6925680" cy="3975840"/>
          </a:xfrm>
        </p:grpSpPr>
        <p:sp>
          <p:nvSpPr>
            <p:cNvPr id="63" name="CustomShape 4"/>
            <p:cNvSpPr/>
            <p:nvPr/>
          </p:nvSpPr>
          <p:spPr>
            <a:xfrm>
              <a:off x="9693720" y="5572440"/>
              <a:ext cx="6925680" cy="3975840"/>
            </a:xfrm>
            <a:custGeom>
              <a:avLst/>
              <a:gdLst/>
              <a:ah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49" y="1189990"/>
                    <a:pt x="1650999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4" name="Picture 7" descr=""/>
          <p:cNvPicPr/>
          <p:nvPr/>
        </p:nvPicPr>
        <p:blipFill>
          <a:blip r:embed="rId2"/>
          <a:stretch/>
        </p:blipFill>
        <p:spPr>
          <a:xfrm>
            <a:off x="-695880" y="1028880"/>
            <a:ext cx="3410280" cy="3255120"/>
          </a:xfrm>
          <a:prstGeom prst="rect">
            <a:avLst/>
          </a:prstGeom>
          <a:ln>
            <a:noFill/>
          </a:ln>
        </p:spPr>
      </p:pic>
      <p:grpSp>
        <p:nvGrpSpPr>
          <p:cNvPr id="65" name="Group 5"/>
          <p:cNvGrpSpPr/>
          <p:nvPr/>
        </p:nvGrpSpPr>
        <p:grpSpPr>
          <a:xfrm>
            <a:off x="444240" y="1813680"/>
            <a:ext cx="6409440" cy="1635480"/>
            <a:chOff x="444240" y="1813680"/>
            <a:chExt cx="6409440" cy="1635480"/>
          </a:xfrm>
        </p:grpSpPr>
        <p:pic>
          <p:nvPicPr>
            <p:cNvPr id="66" name="Picture 9" descr=""/>
            <p:cNvPicPr/>
            <p:nvPr/>
          </p:nvPicPr>
          <p:blipFill>
            <a:blip r:embed="rId3"/>
            <a:stretch/>
          </p:blipFill>
          <p:spPr>
            <a:xfrm>
              <a:off x="444240" y="240156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" name="CustomShape 6"/>
            <p:cNvSpPr/>
            <p:nvPr/>
          </p:nvSpPr>
          <p:spPr>
            <a:xfrm>
              <a:off x="1549440" y="1813680"/>
              <a:ext cx="530424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Имеется несколько способов подготовки: нарешивание одного задания, абсолютно разных заданий и разных вариантов</a:t>
              </a:r>
              <a:endParaRPr b="0" lang="ru-RU" sz="2300" spc="-1" strike="noStrike">
                <a:latin typeface="Arial"/>
              </a:endParaRPr>
            </a:p>
          </p:txBody>
        </p:sp>
      </p:grpSp>
      <p:grpSp>
        <p:nvGrpSpPr>
          <p:cNvPr id="68" name="Group 7"/>
          <p:cNvGrpSpPr/>
          <p:nvPr/>
        </p:nvGrpSpPr>
        <p:grpSpPr>
          <a:xfrm>
            <a:off x="444240" y="4241880"/>
            <a:ext cx="6409440" cy="1226520"/>
            <a:chOff x="444240" y="4241880"/>
            <a:chExt cx="6409440" cy="1226520"/>
          </a:xfrm>
        </p:grpSpPr>
        <p:sp>
          <p:nvSpPr>
            <p:cNvPr id="69" name="CustomShape 8"/>
            <p:cNvSpPr/>
            <p:nvPr/>
          </p:nvSpPr>
          <p:spPr>
            <a:xfrm>
              <a:off x="1549440" y="4241880"/>
              <a:ext cx="530424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В базе имеется 360 задач, прорешав которые вы 100% будете готовы к 1 части ЕГЭ.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70" name="Picture 13" descr=""/>
            <p:cNvPicPr/>
            <p:nvPr/>
          </p:nvPicPr>
          <p:blipFill>
            <a:blip r:embed="rId4"/>
            <a:stretch/>
          </p:blipFill>
          <p:spPr>
            <a:xfrm>
              <a:off x="444240" y="4629240"/>
              <a:ext cx="628200" cy="4564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1" name="Picture 14" descr=""/>
          <p:cNvPicPr/>
          <p:nvPr/>
        </p:nvPicPr>
        <p:blipFill>
          <a:blip r:embed="rId5"/>
          <a:stretch/>
        </p:blipFill>
        <p:spPr>
          <a:xfrm>
            <a:off x="-860400" y="8588520"/>
            <a:ext cx="2607840" cy="2527200"/>
          </a:xfrm>
          <a:prstGeom prst="rect">
            <a:avLst/>
          </a:prstGeom>
          <a:ln>
            <a:noFill/>
          </a:ln>
        </p:spPr>
      </p:pic>
      <p:pic>
        <p:nvPicPr>
          <p:cNvPr id="72" name="Picture 15" descr=""/>
          <p:cNvPicPr/>
          <p:nvPr/>
        </p:nvPicPr>
        <p:blipFill>
          <a:blip r:embed="rId6"/>
          <a:stretch/>
        </p:blipFill>
        <p:spPr>
          <a:xfrm>
            <a:off x="15802920" y="-360000"/>
            <a:ext cx="3780360" cy="4175280"/>
          </a:xfrm>
          <a:prstGeom prst="rect">
            <a:avLst/>
          </a:prstGeom>
          <a:ln>
            <a:noFill/>
          </a:ln>
        </p:spPr>
      </p:pic>
      <p:pic>
        <p:nvPicPr>
          <p:cNvPr id="73" name="Picture 16" descr=""/>
          <p:cNvPicPr/>
          <p:nvPr/>
        </p:nvPicPr>
        <p:blipFill>
          <a:blip r:embed="rId7"/>
          <a:stretch/>
        </p:blipFill>
        <p:spPr>
          <a:xfrm>
            <a:off x="17451360" y="2097360"/>
            <a:ext cx="3292560" cy="3328920"/>
          </a:xfrm>
          <a:prstGeom prst="rect">
            <a:avLst/>
          </a:prstGeom>
          <a:ln>
            <a:noFill/>
          </a:ln>
        </p:spPr>
      </p:pic>
      <p:pic>
        <p:nvPicPr>
          <p:cNvPr id="74" name="Picture 17" descr=""/>
          <p:cNvPicPr/>
          <p:nvPr/>
        </p:nvPicPr>
        <p:blipFill>
          <a:blip r:embed="rId8"/>
          <a:stretch/>
        </p:blipFill>
        <p:spPr>
          <a:xfrm>
            <a:off x="11304000" y="8496000"/>
            <a:ext cx="5187600" cy="1574280"/>
          </a:xfrm>
          <a:prstGeom prst="rect">
            <a:avLst/>
          </a:prstGeom>
          <a:ln>
            <a:noFill/>
          </a:ln>
        </p:spPr>
      </p:pic>
      <p:grpSp>
        <p:nvGrpSpPr>
          <p:cNvPr id="75" name="Group 9"/>
          <p:cNvGrpSpPr/>
          <p:nvPr/>
        </p:nvGrpSpPr>
        <p:grpSpPr>
          <a:xfrm>
            <a:off x="9884160" y="5762880"/>
            <a:ext cx="6925680" cy="3975840"/>
            <a:chOff x="9884160" y="5762880"/>
            <a:chExt cx="6925680" cy="3975840"/>
          </a:xfrm>
        </p:grpSpPr>
        <p:sp>
          <p:nvSpPr>
            <p:cNvPr id="76" name="CustomShape 10"/>
            <p:cNvSpPr/>
            <p:nvPr/>
          </p:nvSpPr>
          <p:spPr>
            <a:xfrm>
              <a:off x="9884160" y="5762880"/>
              <a:ext cx="6925680" cy="3975840"/>
            </a:xfrm>
            <a:custGeom>
              <a:avLst/>
              <a:gdLst/>
              <a:ah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49" y="1189990"/>
                    <a:pt x="1650999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" name="Group 11"/>
          <p:cNvGrpSpPr/>
          <p:nvPr/>
        </p:nvGrpSpPr>
        <p:grpSpPr>
          <a:xfrm>
            <a:off x="444240" y="6367680"/>
            <a:ext cx="6409440" cy="1226520"/>
            <a:chOff x="444240" y="6367680"/>
            <a:chExt cx="6409440" cy="1226520"/>
          </a:xfrm>
        </p:grpSpPr>
        <p:sp>
          <p:nvSpPr>
            <p:cNvPr id="78" name="CustomShape 12"/>
            <p:cNvSpPr/>
            <p:nvPr/>
          </p:nvSpPr>
          <p:spPr>
            <a:xfrm>
              <a:off x="1549440" y="6367680"/>
              <a:ext cx="530424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Под рукой для проверки счёта без отвлечения на телефон есть калькулятор.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79" name="Picture 23" descr=""/>
            <p:cNvPicPr/>
            <p:nvPr/>
          </p:nvPicPr>
          <p:blipFill>
            <a:blip r:embed="rId9"/>
            <a:stretch/>
          </p:blipFill>
          <p:spPr>
            <a:xfrm>
              <a:off x="444240" y="6755040"/>
              <a:ext cx="628200" cy="456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0" name="Group 13"/>
          <p:cNvGrpSpPr/>
          <p:nvPr/>
        </p:nvGrpSpPr>
        <p:grpSpPr>
          <a:xfrm>
            <a:off x="444240" y="8800560"/>
            <a:ext cx="6409440" cy="831960"/>
            <a:chOff x="444240" y="8800560"/>
            <a:chExt cx="6409440" cy="831960"/>
          </a:xfrm>
        </p:grpSpPr>
        <p:sp>
          <p:nvSpPr>
            <p:cNvPr id="81" name="CustomShape 14"/>
            <p:cNvSpPr/>
            <p:nvPr/>
          </p:nvSpPr>
          <p:spPr>
            <a:xfrm>
              <a:off x="1549440" y="8814960"/>
              <a:ext cx="5304240" cy="81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Имеется игра - разминка - Устный счёт. </a:t>
              </a:r>
              <a:endParaRPr b="0" lang="ru-RU" sz="2300" spc="-1" strike="noStrike">
                <a:latin typeface="Arial"/>
              </a:endParaRPr>
            </a:p>
          </p:txBody>
        </p:sp>
        <p:pic>
          <p:nvPicPr>
            <p:cNvPr id="82" name="Picture 26" descr=""/>
            <p:cNvPicPr/>
            <p:nvPr/>
          </p:nvPicPr>
          <p:blipFill>
            <a:blip r:embed="rId10"/>
            <a:stretch/>
          </p:blipFill>
          <p:spPr>
            <a:xfrm>
              <a:off x="444240" y="8800560"/>
              <a:ext cx="628200" cy="456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3" name="CustomShape 15"/>
          <p:cNvSpPr/>
          <p:nvPr/>
        </p:nvSpPr>
        <p:spPr>
          <a:xfrm>
            <a:off x="5760360" y="129600"/>
            <a:ext cx="7116840" cy="111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99"/>
              </a:lnSpc>
              <a:tabLst>
                <a:tab algn="l" pos="0"/>
              </a:tabLst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  <a:ea typeface="DejaVu Sans"/>
              </a:rPr>
              <a:t>Первое окно</a:t>
            </a:r>
            <a:endParaRPr b="0" lang="ru-RU" sz="80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1"/>
          <a:stretch/>
        </p:blipFill>
        <p:spPr>
          <a:xfrm>
            <a:off x="7200000" y="1670760"/>
            <a:ext cx="9678960" cy="754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"/>
          <p:cNvPicPr/>
          <p:nvPr/>
        </p:nvPicPr>
        <p:blipFill>
          <a:blip r:embed="rId1"/>
          <a:stretch/>
        </p:blipFill>
        <p:spPr>
          <a:xfrm>
            <a:off x="8845920" y="1028880"/>
            <a:ext cx="2468880" cy="2356920"/>
          </a:xfrm>
          <a:prstGeom prst="rect">
            <a:avLst/>
          </a:prstGeom>
          <a:ln>
            <a:noFill/>
          </a:ln>
        </p:spPr>
      </p:pic>
      <p:pic>
        <p:nvPicPr>
          <p:cNvPr id="86" name="Picture 3" descr=""/>
          <p:cNvPicPr/>
          <p:nvPr/>
        </p:nvPicPr>
        <p:blipFill>
          <a:blip r:embed="rId2"/>
          <a:stretch/>
        </p:blipFill>
        <p:spPr>
          <a:xfrm>
            <a:off x="-3916080" y="1028880"/>
            <a:ext cx="5290920" cy="3847680"/>
          </a:xfrm>
          <a:prstGeom prst="rect">
            <a:avLst/>
          </a:prstGeom>
          <a:ln>
            <a:noFill/>
          </a:ln>
        </p:spPr>
      </p:pic>
      <p:pic>
        <p:nvPicPr>
          <p:cNvPr id="87" name="Picture 4" descr=""/>
          <p:cNvPicPr/>
          <p:nvPr/>
        </p:nvPicPr>
        <p:blipFill>
          <a:blip r:embed="rId3"/>
          <a:stretch/>
        </p:blipFill>
        <p:spPr>
          <a:xfrm rot="8640000">
            <a:off x="14268960" y="8838720"/>
            <a:ext cx="6608160" cy="3520080"/>
          </a:xfrm>
          <a:prstGeom prst="rect">
            <a:avLst/>
          </a:prstGeom>
          <a:ln>
            <a:noFill/>
          </a:ln>
        </p:spPr>
      </p:pic>
      <p:pic>
        <p:nvPicPr>
          <p:cNvPr id="88" name="Picture 5" descr=""/>
          <p:cNvPicPr/>
          <p:nvPr/>
        </p:nvPicPr>
        <p:blipFill>
          <a:blip r:embed="rId4"/>
          <a:stretch/>
        </p:blipFill>
        <p:spPr>
          <a:xfrm>
            <a:off x="11628000" y="9541440"/>
            <a:ext cx="5187600" cy="157428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5"/>
          <a:stretch/>
        </p:blipFill>
        <p:spPr>
          <a:xfrm>
            <a:off x="15048720" y="2207520"/>
            <a:ext cx="2209320" cy="2140920"/>
          </a:xfrm>
          <a:prstGeom prst="rect">
            <a:avLst/>
          </a:prstGeom>
          <a:ln>
            <a:noFill/>
          </a:ln>
        </p:spPr>
      </p:pic>
      <p:pic>
        <p:nvPicPr>
          <p:cNvPr id="90" name="Picture 7" descr=""/>
          <p:cNvPicPr/>
          <p:nvPr/>
        </p:nvPicPr>
        <p:blipFill>
          <a:blip r:embed="rId6"/>
          <a:stretch/>
        </p:blipFill>
        <p:spPr>
          <a:xfrm>
            <a:off x="-1218240" y="1811160"/>
            <a:ext cx="5187600" cy="1574280"/>
          </a:xfrm>
          <a:prstGeom prst="rect">
            <a:avLst/>
          </a:prstGeom>
          <a:ln>
            <a:noFill/>
          </a:ln>
        </p:spPr>
      </p:pic>
      <p:pic>
        <p:nvPicPr>
          <p:cNvPr id="91" name="Picture 9" descr=""/>
          <p:cNvPicPr/>
          <p:nvPr/>
        </p:nvPicPr>
        <p:blipFill>
          <a:blip r:embed="rId7"/>
          <a:srcRect l="0" t="5974" r="0" b="0"/>
          <a:stretch/>
        </p:blipFill>
        <p:spPr>
          <a:xfrm>
            <a:off x="9011160" y="576000"/>
            <a:ext cx="8844840" cy="657576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8"/>
          <a:srcRect l="0" t="0" r="37441" b="0"/>
          <a:stretch/>
        </p:blipFill>
        <p:spPr>
          <a:xfrm>
            <a:off x="128520" y="648000"/>
            <a:ext cx="8025840" cy="5832000"/>
          </a:xfrm>
          <a:prstGeom prst="rect">
            <a:avLst/>
          </a:prstGeom>
          <a:ln>
            <a:noFill/>
          </a:ln>
        </p:spPr>
      </p:pic>
      <p:pic>
        <p:nvPicPr>
          <p:cNvPr id="93" name="Picture 10" descr=""/>
          <p:cNvPicPr/>
          <p:nvPr/>
        </p:nvPicPr>
        <p:blipFill>
          <a:blip r:embed="rId9"/>
          <a:stretch/>
        </p:blipFill>
        <p:spPr>
          <a:xfrm>
            <a:off x="6953040" y="4676040"/>
            <a:ext cx="1902960" cy="50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"/>
          <p:cNvPicPr/>
          <p:nvPr/>
        </p:nvPicPr>
        <p:blipFill>
          <a:blip r:embed="rId1"/>
          <a:stretch/>
        </p:blipFill>
        <p:spPr>
          <a:xfrm>
            <a:off x="6964920" y="6383160"/>
            <a:ext cx="2602440" cy="2874240"/>
          </a:xfrm>
          <a:prstGeom prst="rect">
            <a:avLst/>
          </a:prstGeom>
          <a:ln>
            <a:noFill/>
          </a:ln>
        </p:spPr>
      </p:pic>
      <p:pic>
        <p:nvPicPr>
          <p:cNvPr id="95" name="Picture 3" descr=""/>
          <p:cNvPicPr/>
          <p:nvPr/>
        </p:nvPicPr>
        <p:blipFill>
          <a:blip r:embed="rId2"/>
          <a:stretch/>
        </p:blipFill>
        <p:spPr>
          <a:xfrm>
            <a:off x="1028880" y="1028880"/>
            <a:ext cx="2468880" cy="2356920"/>
          </a:xfrm>
          <a:prstGeom prst="rect">
            <a:avLst/>
          </a:prstGeom>
          <a:ln>
            <a:noFill/>
          </a:ln>
        </p:spPr>
      </p:pic>
      <p:grpSp>
        <p:nvGrpSpPr>
          <p:cNvPr id="96" name="Group 1"/>
          <p:cNvGrpSpPr/>
          <p:nvPr/>
        </p:nvGrpSpPr>
        <p:grpSpPr>
          <a:xfrm>
            <a:off x="309960" y="2094480"/>
            <a:ext cx="6344640" cy="153720"/>
            <a:chOff x="309960" y="2094480"/>
            <a:chExt cx="6344640" cy="153720"/>
          </a:xfrm>
        </p:grpSpPr>
        <p:sp>
          <p:nvSpPr>
            <p:cNvPr id="97" name="CustomShape 2"/>
            <p:cNvSpPr/>
            <p:nvPr/>
          </p:nvSpPr>
          <p:spPr>
            <a:xfrm>
              <a:off x="309960" y="2094480"/>
              <a:ext cx="6344640" cy="153720"/>
            </a:xfrm>
            <a:custGeom>
              <a:avLst/>
              <a:gdLst/>
              <a:ahLst/>
              <a:rect l="l" t="t" r="r" b="b"/>
              <a:pathLst>
                <a:path w="8331200" h="203200">
                  <a:moveTo>
                    <a:pt x="101600" y="0"/>
                  </a:moveTo>
                  <a:cubicBezTo>
                    <a:pt x="157480" y="0"/>
                    <a:pt x="203200" y="45720"/>
                    <a:pt x="203200" y="101600"/>
                  </a:cubicBezTo>
                  <a:cubicBezTo>
                    <a:pt x="203200" y="157480"/>
                    <a:pt x="157480" y="203200"/>
                    <a:pt x="101600" y="203200"/>
                  </a:cubicBezTo>
                  <a:cubicBezTo>
                    <a:pt x="45720" y="203200"/>
                    <a:pt x="0" y="157480"/>
                    <a:pt x="0" y="101600"/>
                  </a:cubicBezTo>
                  <a:cubicBezTo>
                    <a:pt x="0" y="45720"/>
                    <a:pt x="45720" y="0"/>
                    <a:pt x="101600" y="0"/>
                  </a:cubicBezTo>
                  <a:close/>
                  <a:moveTo>
                    <a:pt x="508000" y="0"/>
                  </a:moveTo>
                  <a:cubicBezTo>
                    <a:pt x="563880" y="0"/>
                    <a:pt x="609600" y="45720"/>
                    <a:pt x="609600" y="101600"/>
                  </a:cubicBezTo>
                  <a:cubicBezTo>
                    <a:pt x="609600" y="157480"/>
                    <a:pt x="563880" y="203200"/>
                    <a:pt x="508000" y="203200"/>
                  </a:cubicBezTo>
                  <a:cubicBezTo>
                    <a:pt x="452120" y="203200"/>
                    <a:pt x="406400" y="157480"/>
                    <a:pt x="406400" y="101600"/>
                  </a:cubicBezTo>
                  <a:cubicBezTo>
                    <a:pt x="406400" y="45720"/>
                    <a:pt x="452120" y="0"/>
                    <a:pt x="508000" y="0"/>
                  </a:cubicBezTo>
                  <a:close/>
                  <a:moveTo>
                    <a:pt x="914400" y="0"/>
                  </a:moveTo>
                  <a:cubicBezTo>
                    <a:pt x="970280" y="0"/>
                    <a:pt x="1016000" y="45720"/>
                    <a:pt x="1016000" y="101600"/>
                  </a:cubicBezTo>
                  <a:cubicBezTo>
                    <a:pt x="1016000" y="157480"/>
                    <a:pt x="970280" y="203200"/>
                    <a:pt x="914400" y="203200"/>
                  </a:cubicBezTo>
                  <a:cubicBezTo>
                    <a:pt x="858520" y="203200"/>
                    <a:pt x="812800" y="157480"/>
                    <a:pt x="812800" y="101600"/>
                  </a:cubicBezTo>
                  <a:cubicBezTo>
                    <a:pt x="812800" y="45720"/>
                    <a:pt x="858520" y="0"/>
                    <a:pt x="914400" y="0"/>
                  </a:cubicBezTo>
                  <a:close/>
                  <a:moveTo>
                    <a:pt x="1320800" y="0"/>
                  </a:moveTo>
                  <a:cubicBezTo>
                    <a:pt x="1376680" y="0"/>
                    <a:pt x="1422400" y="45720"/>
                    <a:pt x="1422400" y="101600"/>
                  </a:cubicBezTo>
                  <a:cubicBezTo>
                    <a:pt x="1422400" y="157480"/>
                    <a:pt x="1376680" y="203200"/>
                    <a:pt x="1320800" y="203200"/>
                  </a:cubicBezTo>
                  <a:cubicBezTo>
                    <a:pt x="1264920" y="203200"/>
                    <a:pt x="1219200" y="157480"/>
                    <a:pt x="1219200" y="101600"/>
                  </a:cubicBezTo>
                  <a:cubicBezTo>
                    <a:pt x="1219200" y="45720"/>
                    <a:pt x="1264920" y="0"/>
                    <a:pt x="1320800" y="0"/>
                  </a:cubicBezTo>
                  <a:close/>
                  <a:moveTo>
                    <a:pt x="1727200" y="0"/>
                  </a:moveTo>
                  <a:cubicBezTo>
                    <a:pt x="1783080" y="0"/>
                    <a:pt x="1828800" y="45720"/>
                    <a:pt x="1828800" y="101600"/>
                  </a:cubicBezTo>
                  <a:cubicBezTo>
                    <a:pt x="1828800" y="157480"/>
                    <a:pt x="1783080" y="203200"/>
                    <a:pt x="1727200" y="203200"/>
                  </a:cubicBezTo>
                  <a:cubicBezTo>
                    <a:pt x="1671320" y="203200"/>
                    <a:pt x="1625600" y="157480"/>
                    <a:pt x="1625600" y="101600"/>
                  </a:cubicBezTo>
                  <a:cubicBezTo>
                    <a:pt x="1625600" y="45720"/>
                    <a:pt x="1671320" y="0"/>
                    <a:pt x="1727200" y="0"/>
                  </a:cubicBezTo>
                  <a:close/>
                  <a:moveTo>
                    <a:pt x="2133600" y="0"/>
                  </a:moveTo>
                  <a:cubicBezTo>
                    <a:pt x="2189480" y="0"/>
                    <a:pt x="2235200" y="45720"/>
                    <a:pt x="2235200" y="101600"/>
                  </a:cubicBezTo>
                  <a:cubicBezTo>
                    <a:pt x="2235200" y="157480"/>
                    <a:pt x="2189480" y="203200"/>
                    <a:pt x="2133600" y="203200"/>
                  </a:cubicBezTo>
                  <a:cubicBezTo>
                    <a:pt x="2077720" y="203200"/>
                    <a:pt x="2032000" y="157480"/>
                    <a:pt x="2032000" y="101600"/>
                  </a:cubicBezTo>
                  <a:cubicBezTo>
                    <a:pt x="2032000" y="45720"/>
                    <a:pt x="2077720" y="0"/>
                    <a:pt x="2133600" y="0"/>
                  </a:cubicBezTo>
                  <a:close/>
                  <a:moveTo>
                    <a:pt x="2540000" y="0"/>
                  </a:moveTo>
                  <a:cubicBezTo>
                    <a:pt x="2595880" y="0"/>
                    <a:pt x="2641600" y="45720"/>
                    <a:pt x="2641600" y="101600"/>
                  </a:cubicBezTo>
                  <a:cubicBezTo>
                    <a:pt x="2641600" y="157480"/>
                    <a:pt x="2595880" y="203200"/>
                    <a:pt x="2540000" y="203200"/>
                  </a:cubicBezTo>
                  <a:cubicBezTo>
                    <a:pt x="2484120" y="203200"/>
                    <a:pt x="2438400" y="157480"/>
                    <a:pt x="2438400" y="101600"/>
                  </a:cubicBezTo>
                  <a:cubicBezTo>
                    <a:pt x="2438400" y="45720"/>
                    <a:pt x="2484120" y="0"/>
                    <a:pt x="2540000" y="0"/>
                  </a:cubicBezTo>
                  <a:close/>
                  <a:moveTo>
                    <a:pt x="2946400" y="0"/>
                  </a:moveTo>
                  <a:cubicBezTo>
                    <a:pt x="3002280" y="0"/>
                    <a:pt x="3048000" y="45720"/>
                    <a:pt x="3048000" y="101600"/>
                  </a:cubicBezTo>
                  <a:cubicBezTo>
                    <a:pt x="3048000" y="157480"/>
                    <a:pt x="3002280" y="203200"/>
                    <a:pt x="2946400" y="203200"/>
                  </a:cubicBezTo>
                  <a:cubicBezTo>
                    <a:pt x="2890520" y="203200"/>
                    <a:pt x="2844800" y="157480"/>
                    <a:pt x="2844800" y="101600"/>
                  </a:cubicBezTo>
                  <a:cubicBezTo>
                    <a:pt x="2844800" y="45720"/>
                    <a:pt x="2890520" y="0"/>
                    <a:pt x="2946400" y="0"/>
                  </a:cubicBezTo>
                  <a:close/>
                  <a:moveTo>
                    <a:pt x="3352800" y="0"/>
                  </a:moveTo>
                  <a:cubicBezTo>
                    <a:pt x="3408680" y="0"/>
                    <a:pt x="3454400" y="45720"/>
                    <a:pt x="3454400" y="101600"/>
                  </a:cubicBezTo>
                  <a:cubicBezTo>
                    <a:pt x="3454400" y="157480"/>
                    <a:pt x="3408680" y="203200"/>
                    <a:pt x="3352800" y="203200"/>
                  </a:cubicBezTo>
                  <a:cubicBezTo>
                    <a:pt x="3296920" y="203200"/>
                    <a:pt x="3251200" y="157480"/>
                    <a:pt x="3251200" y="101600"/>
                  </a:cubicBezTo>
                  <a:cubicBezTo>
                    <a:pt x="3251200" y="45720"/>
                    <a:pt x="3296920" y="0"/>
                    <a:pt x="3352800" y="0"/>
                  </a:cubicBezTo>
                  <a:close/>
                  <a:moveTo>
                    <a:pt x="3759200" y="0"/>
                  </a:moveTo>
                  <a:cubicBezTo>
                    <a:pt x="3815080" y="0"/>
                    <a:pt x="3860800" y="45720"/>
                    <a:pt x="3860800" y="101600"/>
                  </a:cubicBezTo>
                  <a:cubicBezTo>
                    <a:pt x="3860800" y="157480"/>
                    <a:pt x="3815080" y="203200"/>
                    <a:pt x="3759200" y="203200"/>
                  </a:cubicBezTo>
                  <a:cubicBezTo>
                    <a:pt x="3703320" y="203200"/>
                    <a:pt x="3657600" y="157480"/>
                    <a:pt x="3657600" y="101600"/>
                  </a:cubicBezTo>
                  <a:cubicBezTo>
                    <a:pt x="3657600" y="45720"/>
                    <a:pt x="3703320" y="0"/>
                    <a:pt x="3759200" y="0"/>
                  </a:cubicBezTo>
                  <a:close/>
                  <a:moveTo>
                    <a:pt x="4165600" y="0"/>
                  </a:moveTo>
                  <a:cubicBezTo>
                    <a:pt x="4221480" y="0"/>
                    <a:pt x="4267200" y="45720"/>
                    <a:pt x="4267200" y="101600"/>
                  </a:cubicBezTo>
                  <a:cubicBezTo>
                    <a:pt x="4267200" y="157480"/>
                    <a:pt x="4221480" y="203200"/>
                    <a:pt x="4165600" y="203200"/>
                  </a:cubicBezTo>
                  <a:cubicBezTo>
                    <a:pt x="4109720" y="203200"/>
                    <a:pt x="4064000" y="157480"/>
                    <a:pt x="4064000" y="101600"/>
                  </a:cubicBezTo>
                  <a:cubicBezTo>
                    <a:pt x="4064000" y="45720"/>
                    <a:pt x="4109720" y="0"/>
                    <a:pt x="4165600" y="0"/>
                  </a:cubicBezTo>
                  <a:close/>
                  <a:moveTo>
                    <a:pt x="4572000" y="0"/>
                  </a:moveTo>
                  <a:cubicBezTo>
                    <a:pt x="4627880" y="0"/>
                    <a:pt x="4673600" y="45720"/>
                    <a:pt x="4673600" y="101600"/>
                  </a:cubicBezTo>
                  <a:cubicBezTo>
                    <a:pt x="4673600" y="157480"/>
                    <a:pt x="4627880" y="203200"/>
                    <a:pt x="4572000" y="203200"/>
                  </a:cubicBezTo>
                  <a:cubicBezTo>
                    <a:pt x="4516120" y="203200"/>
                    <a:pt x="4470400" y="157480"/>
                    <a:pt x="4470400" y="101600"/>
                  </a:cubicBezTo>
                  <a:cubicBezTo>
                    <a:pt x="4470400" y="45720"/>
                    <a:pt x="4516120" y="0"/>
                    <a:pt x="4572000" y="0"/>
                  </a:cubicBezTo>
                  <a:close/>
                  <a:moveTo>
                    <a:pt x="4978400" y="0"/>
                  </a:moveTo>
                  <a:cubicBezTo>
                    <a:pt x="5034280" y="0"/>
                    <a:pt x="5080000" y="45720"/>
                    <a:pt x="5080000" y="101600"/>
                  </a:cubicBezTo>
                  <a:cubicBezTo>
                    <a:pt x="5080000" y="157480"/>
                    <a:pt x="5034280" y="203200"/>
                    <a:pt x="4978400" y="203200"/>
                  </a:cubicBezTo>
                  <a:cubicBezTo>
                    <a:pt x="4922520" y="203200"/>
                    <a:pt x="4876800" y="157480"/>
                    <a:pt x="4876800" y="101600"/>
                  </a:cubicBezTo>
                  <a:cubicBezTo>
                    <a:pt x="4876800" y="45720"/>
                    <a:pt x="4922520" y="0"/>
                    <a:pt x="4978400" y="0"/>
                  </a:cubicBezTo>
                  <a:close/>
                  <a:moveTo>
                    <a:pt x="5384800" y="0"/>
                  </a:moveTo>
                  <a:cubicBezTo>
                    <a:pt x="5440680" y="0"/>
                    <a:pt x="5486400" y="45720"/>
                    <a:pt x="5486400" y="101600"/>
                  </a:cubicBezTo>
                  <a:cubicBezTo>
                    <a:pt x="5486400" y="157480"/>
                    <a:pt x="5440680" y="203200"/>
                    <a:pt x="5384800" y="203200"/>
                  </a:cubicBezTo>
                  <a:cubicBezTo>
                    <a:pt x="5328920" y="203200"/>
                    <a:pt x="5283200" y="157480"/>
                    <a:pt x="5283200" y="101600"/>
                  </a:cubicBezTo>
                  <a:cubicBezTo>
                    <a:pt x="5283200" y="45720"/>
                    <a:pt x="5328920" y="0"/>
                    <a:pt x="5384800" y="0"/>
                  </a:cubicBezTo>
                  <a:close/>
                  <a:moveTo>
                    <a:pt x="5791200" y="0"/>
                  </a:moveTo>
                  <a:cubicBezTo>
                    <a:pt x="5847080" y="0"/>
                    <a:pt x="5892800" y="45720"/>
                    <a:pt x="5892800" y="101600"/>
                  </a:cubicBezTo>
                  <a:cubicBezTo>
                    <a:pt x="5892800" y="157480"/>
                    <a:pt x="5847080" y="203200"/>
                    <a:pt x="5791200" y="203200"/>
                  </a:cubicBezTo>
                  <a:cubicBezTo>
                    <a:pt x="5735320" y="203200"/>
                    <a:pt x="5689600" y="157480"/>
                    <a:pt x="5689600" y="101600"/>
                  </a:cubicBezTo>
                  <a:cubicBezTo>
                    <a:pt x="5689600" y="45720"/>
                    <a:pt x="5735320" y="0"/>
                    <a:pt x="5791200" y="0"/>
                  </a:cubicBezTo>
                  <a:close/>
                  <a:moveTo>
                    <a:pt x="6197600" y="0"/>
                  </a:moveTo>
                  <a:cubicBezTo>
                    <a:pt x="6253480" y="0"/>
                    <a:pt x="6299200" y="45720"/>
                    <a:pt x="6299200" y="101600"/>
                  </a:cubicBezTo>
                  <a:cubicBezTo>
                    <a:pt x="6299200" y="157480"/>
                    <a:pt x="6253480" y="203200"/>
                    <a:pt x="6197600" y="203200"/>
                  </a:cubicBezTo>
                  <a:cubicBezTo>
                    <a:pt x="6141720" y="203200"/>
                    <a:pt x="6096000" y="157480"/>
                    <a:pt x="6096000" y="101600"/>
                  </a:cubicBezTo>
                  <a:cubicBezTo>
                    <a:pt x="6096000" y="45720"/>
                    <a:pt x="6141720" y="0"/>
                    <a:pt x="6197600" y="0"/>
                  </a:cubicBezTo>
                  <a:close/>
                  <a:moveTo>
                    <a:pt x="6604000" y="0"/>
                  </a:moveTo>
                  <a:cubicBezTo>
                    <a:pt x="6659880" y="0"/>
                    <a:pt x="6705600" y="45720"/>
                    <a:pt x="6705600" y="101600"/>
                  </a:cubicBezTo>
                  <a:cubicBezTo>
                    <a:pt x="6705600" y="157480"/>
                    <a:pt x="6659880" y="203200"/>
                    <a:pt x="6604000" y="203200"/>
                  </a:cubicBezTo>
                  <a:cubicBezTo>
                    <a:pt x="6548120" y="203200"/>
                    <a:pt x="6502400" y="157480"/>
                    <a:pt x="6502400" y="101600"/>
                  </a:cubicBezTo>
                  <a:cubicBezTo>
                    <a:pt x="6502400" y="45720"/>
                    <a:pt x="6548120" y="0"/>
                    <a:pt x="6604000" y="0"/>
                  </a:cubicBezTo>
                  <a:close/>
                  <a:moveTo>
                    <a:pt x="7010400" y="0"/>
                  </a:moveTo>
                  <a:cubicBezTo>
                    <a:pt x="7066280" y="0"/>
                    <a:pt x="7112000" y="45720"/>
                    <a:pt x="7112000" y="101600"/>
                  </a:cubicBezTo>
                  <a:cubicBezTo>
                    <a:pt x="7112000" y="157480"/>
                    <a:pt x="7066280" y="203200"/>
                    <a:pt x="7010400" y="203200"/>
                  </a:cubicBezTo>
                  <a:cubicBezTo>
                    <a:pt x="6954520" y="203200"/>
                    <a:pt x="6908800" y="157480"/>
                    <a:pt x="6908800" y="101600"/>
                  </a:cubicBezTo>
                  <a:cubicBezTo>
                    <a:pt x="6908800" y="45720"/>
                    <a:pt x="6954520" y="0"/>
                    <a:pt x="7010400" y="0"/>
                  </a:cubicBezTo>
                  <a:close/>
                  <a:moveTo>
                    <a:pt x="7416800" y="0"/>
                  </a:moveTo>
                  <a:cubicBezTo>
                    <a:pt x="7472680" y="0"/>
                    <a:pt x="7518400" y="45720"/>
                    <a:pt x="7518400" y="101600"/>
                  </a:cubicBezTo>
                  <a:cubicBezTo>
                    <a:pt x="7518400" y="157480"/>
                    <a:pt x="7472680" y="203200"/>
                    <a:pt x="7416800" y="203200"/>
                  </a:cubicBezTo>
                  <a:cubicBezTo>
                    <a:pt x="7360920" y="203200"/>
                    <a:pt x="7315200" y="157480"/>
                    <a:pt x="7315200" y="101600"/>
                  </a:cubicBezTo>
                  <a:cubicBezTo>
                    <a:pt x="7315200" y="45720"/>
                    <a:pt x="7360920" y="0"/>
                    <a:pt x="7416800" y="0"/>
                  </a:cubicBezTo>
                  <a:close/>
                  <a:moveTo>
                    <a:pt x="7823200" y="0"/>
                  </a:moveTo>
                  <a:cubicBezTo>
                    <a:pt x="7879080" y="0"/>
                    <a:pt x="7924800" y="45720"/>
                    <a:pt x="7924800" y="101600"/>
                  </a:cubicBezTo>
                  <a:cubicBezTo>
                    <a:pt x="7924800" y="157480"/>
                    <a:pt x="7879080" y="203200"/>
                    <a:pt x="7823200" y="203200"/>
                  </a:cubicBezTo>
                  <a:cubicBezTo>
                    <a:pt x="7767320" y="203200"/>
                    <a:pt x="7721600" y="157480"/>
                    <a:pt x="7721600" y="101600"/>
                  </a:cubicBezTo>
                  <a:cubicBezTo>
                    <a:pt x="7721600" y="45720"/>
                    <a:pt x="7767320" y="0"/>
                    <a:pt x="7823200" y="0"/>
                  </a:cubicBezTo>
                  <a:close/>
                  <a:moveTo>
                    <a:pt x="8229600" y="0"/>
                  </a:moveTo>
                  <a:cubicBezTo>
                    <a:pt x="8285480" y="0"/>
                    <a:pt x="8331200" y="45720"/>
                    <a:pt x="8331200" y="101600"/>
                  </a:cubicBezTo>
                  <a:cubicBezTo>
                    <a:pt x="8331200" y="157480"/>
                    <a:pt x="8285480" y="203200"/>
                    <a:pt x="8229600" y="203200"/>
                  </a:cubicBezTo>
                  <a:cubicBezTo>
                    <a:pt x="8173720" y="203200"/>
                    <a:pt x="8128000" y="157480"/>
                    <a:pt x="8128000" y="101600"/>
                  </a:cubicBezTo>
                  <a:cubicBezTo>
                    <a:pt x="8128000" y="45720"/>
                    <a:pt x="8173720" y="0"/>
                    <a:pt x="8229600" y="0"/>
                  </a:cubicBezTo>
                  <a:close/>
                </a:path>
              </a:pathLst>
            </a:custGeom>
            <a:solidFill>
              <a:srgbClr val="926f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8" name="Picture 6" descr=""/>
          <p:cNvPicPr/>
          <p:nvPr/>
        </p:nvPicPr>
        <p:blipFill>
          <a:blip r:embed="rId3"/>
          <a:stretch/>
        </p:blipFill>
        <p:spPr>
          <a:xfrm>
            <a:off x="-2033640" y="6738480"/>
            <a:ext cx="5187600" cy="1574280"/>
          </a:xfrm>
          <a:prstGeom prst="rect">
            <a:avLst/>
          </a:prstGeom>
          <a:ln>
            <a:noFill/>
          </a:ln>
        </p:spPr>
      </p:pic>
      <p:pic>
        <p:nvPicPr>
          <p:cNvPr id="99" name="Picture 7" descr=""/>
          <p:cNvPicPr/>
          <p:nvPr/>
        </p:nvPicPr>
        <p:blipFill>
          <a:blip r:embed="rId4"/>
          <a:stretch/>
        </p:blipFill>
        <p:spPr>
          <a:xfrm>
            <a:off x="6274800" y="-636480"/>
            <a:ext cx="3292560" cy="3328920"/>
          </a:xfrm>
          <a:prstGeom prst="rect">
            <a:avLst/>
          </a:prstGeom>
          <a:ln>
            <a:noFill/>
          </a:ln>
        </p:spPr>
      </p:pic>
      <p:pic>
        <p:nvPicPr>
          <p:cNvPr id="100" name="Picture 8" descr=""/>
          <p:cNvPicPr/>
          <p:nvPr/>
        </p:nvPicPr>
        <p:blipFill>
          <a:blip r:embed="rId5"/>
          <a:srcRect l="0" t="5821" r="0" b="0"/>
          <a:stretch/>
        </p:blipFill>
        <p:spPr>
          <a:xfrm>
            <a:off x="6504480" y="632520"/>
            <a:ext cx="11043720" cy="902088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560880" y="3348360"/>
            <a:ext cx="523044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59"/>
              </a:lnSpc>
            </a:pPr>
            <a:r>
              <a:rPr b="0" lang="en-US" sz="2400" spc="-1" strike="noStrike">
                <a:solidFill>
                  <a:srgbClr val="926f4b"/>
                </a:solidFill>
                <a:latin typeface="Open Sans"/>
                <a:ea typeface="DejaVu Sans"/>
              </a:rPr>
              <a:t>Листать её можно нажимая на стрелочки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-1224000" y="288000"/>
            <a:ext cx="8480520" cy="163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2906"/>
              </a:lnSpc>
            </a:pPr>
            <a:r>
              <a:rPr b="0" lang="en-US" sz="9600" spc="-1" strike="noStrike">
                <a:solidFill>
                  <a:srgbClr val="000000"/>
                </a:solidFill>
                <a:latin typeface="Sacramento"/>
                <a:ea typeface="DejaVu Sans"/>
              </a:rPr>
              <a:t>Theory</a:t>
            </a:r>
            <a:endParaRPr b="0" lang="ru-RU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"/>
          <p:cNvPicPr/>
          <p:nvPr/>
        </p:nvPicPr>
        <p:blipFill>
          <a:blip r:embed="rId1"/>
          <a:stretch/>
        </p:blipFill>
        <p:spPr>
          <a:xfrm>
            <a:off x="-1539000" y="-231840"/>
            <a:ext cx="3410280" cy="3255120"/>
          </a:xfrm>
          <a:prstGeom prst="rect">
            <a:avLst/>
          </a:prstGeom>
          <a:ln>
            <a:noFill/>
          </a:ln>
        </p:spPr>
      </p:pic>
      <p:pic>
        <p:nvPicPr>
          <p:cNvPr id="104" name="Picture 3" descr=""/>
          <p:cNvPicPr/>
          <p:nvPr/>
        </p:nvPicPr>
        <p:blipFill>
          <a:blip r:embed="rId2"/>
          <a:stretch/>
        </p:blipFill>
        <p:spPr>
          <a:xfrm>
            <a:off x="7003440" y="8334360"/>
            <a:ext cx="2952720" cy="2985120"/>
          </a:xfrm>
          <a:prstGeom prst="rect">
            <a:avLst/>
          </a:prstGeom>
          <a:ln>
            <a:noFill/>
          </a:ln>
        </p:spPr>
      </p:pic>
      <p:pic>
        <p:nvPicPr>
          <p:cNvPr id="105" name="Picture 4" descr=""/>
          <p:cNvPicPr/>
          <p:nvPr/>
        </p:nvPicPr>
        <p:blipFill>
          <a:blip r:embed="rId3"/>
          <a:stretch/>
        </p:blipFill>
        <p:spPr>
          <a:xfrm>
            <a:off x="-679320" y="8334360"/>
            <a:ext cx="2607840" cy="2527200"/>
          </a:xfrm>
          <a:prstGeom prst="rect">
            <a:avLst/>
          </a:prstGeom>
          <a:ln>
            <a:noFill/>
          </a:ln>
        </p:spPr>
      </p:pic>
      <p:pic>
        <p:nvPicPr>
          <p:cNvPr id="106" name="Picture 5" descr=""/>
          <p:cNvPicPr/>
          <p:nvPr/>
        </p:nvPicPr>
        <p:blipFill>
          <a:blip r:embed="rId4"/>
          <a:stretch/>
        </p:blipFill>
        <p:spPr>
          <a:xfrm>
            <a:off x="7251480" y="905760"/>
            <a:ext cx="1891440" cy="2089080"/>
          </a:xfrm>
          <a:prstGeom prst="rect">
            <a:avLst/>
          </a:prstGeom>
          <a:ln>
            <a:noFill/>
          </a:ln>
        </p:spPr>
      </p:pic>
      <p:pic>
        <p:nvPicPr>
          <p:cNvPr id="107" name="Picture 6" descr=""/>
          <p:cNvPicPr/>
          <p:nvPr/>
        </p:nvPicPr>
        <p:blipFill>
          <a:blip r:embed="rId5"/>
          <a:stretch/>
        </p:blipFill>
        <p:spPr>
          <a:xfrm>
            <a:off x="15128280" y="7890480"/>
            <a:ext cx="5187600" cy="1574280"/>
          </a:xfrm>
          <a:prstGeom prst="rect">
            <a:avLst/>
          </a:prstGeom>
          <a:ln>
            <a:noFill/>
          </a:ln>
        </p:spPr>
      </p:pic>
      <p:pic>
        <p:nvPicPr>
          <p:cNvPr id="108" name="Picture 7" descr=""/>
          <p:cNvPicPr/>
          <p:nvPr/>
        </p:nvPicPr>
        <p:blipFill>
          <a:blip r:embed="rId6"/>
          <a:stretch/>
        </p:blipFill>
        <p:spPr>
          <a:xfrm>
            <a:off x="7003440" y="769320"/>
            <a:ext cx="10957320" cy="882828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-1653840" y="37800"/>
            <a:ext cx="9861120" cy="19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5007"/>
              </a:lnSpc>
            </a:pPr>
            <a:r>
              <a:rPr b="0" lang="en-US" sz="9600" spc="-1" strike="noStrike">
                <a:solidFill>
                  <a:srgbClr val="000000"/>
                </a:solidFill>
                <a:latin typeface="Sacramento"/>
                <a:ea typeface="DejaVu Sans"/>
              </a:rPr>
              <a:t>Practice</a:t>
            </a:r>
            <a:endParaRPr b="0" lang="ru-RU" sz="9600" spc="-1" strike="noStrike">
              <a:latin typeface="Arial"/>
            </a:endParaRPr>
          </a:p>
        </p:txBody>
      </p:sp>
      <p:grpSp>
        <p:nvGrpSpPr>
          <p:cNvPr id="110" name="Group 2"/>
          <p:cNvGrpSpPr/>
          <p:nvPr/>
        </p:nvGrpSpPr>
        <p:grpSpPr>
          <a:xfrm>
            <a:off x="348120" y="2183040"/>
            <a:ext cx="6344640" cy="153720"/>
            <a:chOff x="348120" y="2183040"/>
            <a:chExt cx="6344640" cy="153720"/>
          </a:xfrm>
        </p:grpSpPr>
        <p:sp>
          <p:nvSpPr>
            <p:cNvPr id="111" name="CustomShape 3"/>
            <p:cNvSpPr/>
            <p:nvPr/>
          </p:nvSpPr>
          <p:spPr>
            <a:xfrm>
              <a:off x="348120" y="2183040"/>
              <a:ext cx="6344640" cy="153720"/>
            </a:xfrm>
            <a:custGeom>
              <a:avLst/>
              <a:gdLst/>
              <a:ahLst/>
              <a:rect l="l" t="t" r="r" b="b"/>
              <a:pathLst>
                <a:path w="8331200" h="203200">
                  <a:moveTo>
                    <a:pt x="101600" y="0"/>
                  </a:moveTo>
                  <a:cubicBezTo>
                    <a:pt x="157480" y="0"/>
                    <a:pt x="203200" y="45720"/>
                    <a:pt x="203200" y="101600"/>
                  </a:cubicBezTo>
                  <a:cubicBezTo>
                    <a:pt x="203200" y="157480"/>
                    <a:pt x="157480" y="203200"/>
                    <a:pt x="101600" y="203200"/>
                  </a:cubicBezTo>
                  <a:cubicBezTo>
                    <a:pt x="45720" y="203200"/>
                    <a:pt x="0" y="157480"/>
                    <a:pt x="0" y="101600"/>
                  </a:cubicBezTo>
                  <a:cubicBezTo>
                    <a:pt x="0" y="45720"/>
                    <a:pt x="45720" y="0"/>
                    <a:pt x="101600" y="0"/>
                  </a:cubicBezTo>
                  <a:close/>
                  <a:moveTo>
                    <a:pt x="508000" y="0"/>
                  </a:moveTo>
                  <a:cubicBezTo>
                    <a:pt x="563880" y="0"/>
                    <a:pt x="609600" y="45720"/>
                    <a:pt x="609600" y="101600"/>
                  </a:cubicBezTo>
                  <a:cubicBezTo>
                    <a:pt x="609600" y="157480"/>
                    <a:pt x="563880" y="203200"/>
                    <a:pt x="508000" y="203200"/>
                  </a:cubicBezTo>
                  <a:cubicBezTo>
                    <a:pt x="452120" y="203200"/>
                    <a:pt x="406400" y="157480"/>
                    <a:pt x="406400" y="101600"/>
                  </a:cubicBezTo>
                  <a:cubicBezTo>
                    <a:pt x="406400" y="45720"/>
                    <a:pt x="452120" y="0"/>
                    <a:pt x="508000" y="0"/>
                  </a:cubicBezTo>
                  <a:close/>
                  <a:moveTo>
                    <a:pt x="914400" y="0"/>
                  </a:moveTo>
                  <a:cubicBezTo>
                    <a:pt x="970280" y="0"/>
                    <a:pt x="1016000" y="45720"/>
                    <a:pt x="1016000" y="101600"/>
                  </a:cubicBezTo>
                  <a:cubicBezTo>
                    <a:pt x="1016000" y="157480"/>
                    <a:pt x="970280" y="203200"/>
                    <a:pt x="914400" y="203200"/>
                  </a:cubicBezTo>
                  <a:cubicBezTo>
                    <a:pt x="858520" y="203200"/>
                    <a:pt x="812800" y="157480"/>
                    <a:pt x="812800" y="101600"/>
                  </a:cubicBezTo>
                  <a:cubicBezTo>
                    <a:pt x="812800" y="45720"/>
                    <a:pt x="858520" y="0"/>
                    <a:pt x="914400" y="0"/>
                  </a:cubicBezTo>
                  <a:close/>
                  <a:moveTo>
                    <a:pt x="1320800" y="0"/>
                  </a:moveTo>
                  <a:cubicBezTo>
                    <a:pt x="1376680" y="0"/>
                    <a:pt x="1422400" y="45720"/>
                    <a:pt x="1422400" y="101600"/>
                  </a:cubicBezTo>
                  <a:cubicBezTo>
                    <a:pt x="1422400" y="157480"/>
                    <a:pt x="1376680" y="203200"/>
                    <a:pt x="1320800" y="203200"/>
                  </a:cubicBezTo>
                  <a:cubicBezTo>
                    <a:pt x="1264920" y="203200"/>
                    <a:pt x="1219200" y="157480"/>
                    <a:pt x="1219200" y="101600"/>
                  </a:cubicBezTo>
                  <a:cubicBezTo>
                    <a:pt x="1219200" y="45720"/>
                    <a:pt x="1264920" y="0"/>
                    <a:pt x="1320800" y="0"/>
                  </a:cubicBezTo>
                  <a:close/>
                  <a:moveTo>
                    <a:pt x="1727200" y="0"/>
                  </a:moveTo>
                  <a:cubicBezTo>
                    <a:pt x="1783080" y="0"/>
                    <a:pt x="1828800" y="45720"/>
                    <a:pt x="1828800" y="101600"/>
                  </a:cubicBezTo>
                  <a:cubicBezTo>
                    <a:pt x="1828800" y="157480"/>
                    <a:pt x="1783080" y="203200"/>
                    <a:pt x="1727200" y="203200"/>
                  </a:cubicBezTo>
                  <a:cubicBezTo>
                    <a:pt x="1671320" y="203200"/>
                    <a:pt x="1625600" y="157480"/>
                    <a:pt x="1625600" y="101600"/>
                  </a:cubicBezTo>
                  <a:cubicBezTo>
                    <a:pt x="1625600" y="45720"/>
                    <a:pt x="1671320" y="0"/>
                    <a:pt x="1727200" y="0"/>
                  </a:cubicBezTo>
                  <a:close/>
                  <a:moveTo>
                    <a:pt x="2133600" y="0"/>
                  </a:moveTo>
                  <a:cubicBezTo>
                    <a:pt x="2189480" y="0"/>
                    <a:pt x="2235200" y="45720"/>
                    <a:pt x="2235200" y="101600"/>
                  </a:cubicBezTo>
                  <a:cubicBezTo>
                    <a:pt x="2235200" y="157480"/>
                    <a:pt x="2189480" y="203200"/>
                    <a:pt x="2133600" y="203200"/>
                  </a:cubicBezTo>
                  <a:cubicBezTo>
                    <a:pt x="2077720" y="203200"/>
                    <a:pt x="2032000" y="157480"/>
                    <a:pt x="2032000" y="101600"/>
                  </a:cubicBezTo>
                  <a:cubicBezTo>
                    <a:pt x="2032000" y="45720"/>
                    <a:pt x="2077720" y="0"/>
                    <a:pt x="2133600" y="0"/>
                  </a:cubicBezTo>
                  <a:close/>
                  <a:moveTo>
                    <a:pt x="2540000" y="0"/>
                  </a:moveTo>
                  <a:cubicBezTo>
                    <a:pt x="2595880" y="0"/>
                    <a:pt x="2641600" y="45720"/>
                    <a:pt x="2641600" y="101600"/>
                  </a:cubicBezTo>
                  <a:cubicBezTo>
                    <a:pt x="2641600" y="157480"/>
                    <a:pt x="2595880" y="203200"/>
                    <a:pt x="2540000" y="203200"/>
                  </a:cubicBezTo>
                  <a:cubicBezTo>
                    <a:pt x="2484120" y="203200"/>
                    <a:pt x="2438400" y="157480"/>
                    <a:pt x="2438400" y="101600"/>
                  </a:cubicBezTo>
                  <a:cubicBezTo>
                    <a:pt x="2438400" y="45720"/>
                    <a:pt x="2484120" y="0"/>
                    <a:pt x="2540000" y="0"/>
                  </a:cubicBezTo>
                  <a:close/>
                  <a:moveTo>
                    <a:pt x="2946400" y="0"/>
                  </a:moveTo>
                  <a:cubicBezTo>
                    <a:pt x="3002280" y="0"/>
                    <a:pt x="3048000" y="45720"/>
                    <a:pt x="3048000" y="101600"/>
                  </a:cubicBezTo>
                  <a:cubicBezTo>
                    <a:pt x="3048000" y="157480"/>
                    <a:pt x="3002280" y="203200"/>
                    <a:pt x="2946400" y="203200"/>
                  </a:cubicBezTo>
                  <a:cubicBezTo>
                    <a:pt x="2890520" y="203200"/>
                    <a:pt x="2844800" y="157480"/>
                    <a:pt x="2844800" y="101600"/>
                  </a:cubicBezTo>
                  <a:cubicBezTo>
                    <a:pt x="2844800" y="45720"/>
                    <a:pt x="2890520" y="0"/>
                    <a:pt x="2946400" y="0"/>
                  </a:cubicBezTo>
                  <a:close/>
                  <a:moveTo>
                    <a:pt x="3352800" y="0"/>
                  </a:moveTo>
                  <a:cubicBezTo>
                    <a:pt x="3408680" y="0"/>
                    <a:pt x="3454400" y="45720"/>
                    <a:pt x="3454400" y="101600"/>
                  </a:cubicBezTo>
                  <a:cubicBezTo>
                    <a:pt x="3454400" y="157480"/>
                    <a:pt x="3408680" y="203200"/>
                    <a:pt x="3352800" y="203200"/>
                  </a:cubicBezTo>
                  <a:cubicBezTo>
                    <a:pt x="3296920" y="203200"/>
                    <a:pt x="3251200" y="157480"/>
                    <a:pt x="3251200" y="101600"/>
                  </a:cubicBezTo>
                  <a:cubicBezTo>
                    <a:pt x="3251200" y="45720"/>
                    <a:pt x="3296920" y="0"/>
                    <a:pt x="3352800" y="0"/>
                  </a:cubicBezTo>
                  <a:close/>
                  <a:moveTo>
                    <a:pt x="3759200" y="0"/>
                  </a:moveTo>
                  <a:cubicBezTo>
                    <a:pt x="3815080" y="0"/>
                    <a:pt x="3860800" y="45720"/>
                    <a:pt x="3860800" y="101600"/>
                  </a:cubicBezTo>
                  <a:cubicBezTo>
                    <a:pt x="3860800" y="157480"/>
                    <a:pt x="3815080" y="203200"/>
                    <a:pt x="3759200" y="203200"/>
                  </a:cubicBezTo>
                  <a:cubicBezTo>
                    <a:pt x="3703320" y="203200"/>
                    <a:pt x="3657600" y="157480"/>
                    <a:pt x="3657600" y="101600"/>
                  </a:cubicBezTo>
                  <a:cubicBezTo>
                    <a:pt x="3657600" y="45720"/>
                    <a:pt x="3703320" y="0"/>
                    <a:pt x="3759200" y="0"/>
                  </a:cubicBezTo>
                  <a:close/>
                  <a:moveTo>
                    <a:pt x="4165600" y="0"/>
                  </a:moveTo>
                  <a:cubicBezTo>
                    <a:pt x="4221480" y="0"/>
                    <a:pt x="4267200" y="45720"/>
                    <a:pt x="4267200" y="101600"/>
                  </a:cubicBezTo>
                  <a:cubicBezTo>
                    <a:pt x="4267200" y="157480"/>
                    <a:pt x="4221480" y="203200"/>
                    <a:pt x="4165600" y="203200"/>
                  </a:cubicBezTo>
                  <a:cubicBezTo>
                    <a:pt x="4109720" y="203200"/>
                    <a:pt x="4064000" y="157480"/>
                    <a:pt x="4064000" y="101600"/>
                  </a:cubicBezTo>
                  <a:cubicBezTo>
                    <a:pt x="4064000" y="45720"/>
                    <a:pt x="4109720" y="0"/>
                    <a:pt x="4165600" y="0"/>
                  </a:cubicBezTo>
                  <a:close/>
                  <a:moveTo>
                    <a:pt x="4572000" y="0"/>
                  </a:moveTo>
                  <a:cubicBezTo>
                    <a:pt x="4627880" y="0"/>
                    <a:pt x="4673600" y="45720"/>
                    <a:pt x="4673600" y="101600"/>
                  </a:cubicBezTo>
                  <a:cubicBezTo>
                    <a:pt x="4673600" y="157480"/>
                    <a:pt x="4627880" y="203200"/>
                    <a:pt x="4572000" y="203200"/>
                  </a:cubicBezTo>
                  <a:cubicBezTo>
                    <a:pt x="4516120" y="203200"/>
                    <a:pt x="4470400" y="157480"/>
                    <a:pt x="4470400" y="101600"/>
                  </a:cubicBezTo>
                  <a:cubicBezTo>
                    <a:pt x="4470400" y="45720"/>
                    <a:pt x="4516120" y="0"/>
                    <a:pt x="4572000" y="0"/>
                  </a:cubicBezTo>
                  <a:close/>
                  <a:moveTo>
                    <a:pt x="4978400" y="0"/>
                  </a:moveTo>
                  <a:cubicBezTo>
                    <a:pt x="5034280" y="0"/>
                    <a:pt x="5080000" y="45720"/>
                    <a:pt x="5080000" y="101600"/>
                  </a:cubicBezTo>
                  <a:cubicBezTo>
                    <a:pt x="5080000" y="157480"/>
                    <a:pt x="5034280" y="203200"/>
                    <a:pt x="4978400" y="203200"/>
                  </a:cubicBezTo>
                  <a:cubicBezTo>
                    <a:pt x="4922520" y="203200"/>
                    <a:pt x="4876800" y="157480"/>
                    <a:pt x="4876800" y="101600"/>
                  </a:cubicBezTo>
                  <a:cubicBezTo>
                    <a:pt x="4876800" y="45720"/>
                    <a:pt x="4922520" y="0"/>
                    <a:pt x="4978400" y="0"/>
                  </a:cubicBezTo>
                  <a:close/>
                  <a:moveTo>
                    <a:pt x="5384800" y="0"/>
                  </a:moveTo>
                  <a:cubicBezTo>
                    <a:pt x="5440680" y="0"/>
                    <a:pt x="5486400" y="45720"/>
                    <a:pt x="5486400" y="101600"/>
                  </a:cubicBezTo>
                  <a:cubicBezTo>
                    <a:pt x="5486400" y="157480"/>
                    <a:pt x="5440680" y="203200"/>
                    <a:pt x="5384800" y="203200"/>
                  </a:cubicBezTo>
                  <a:cubicBezTo>
                    <a:pt x="5328920" y="203200"/>
                    <a:pt x="5283200" y="157480"/>
                    <a:pt x="5283200" y="101600"/>
                  </a:cubicBezTo>
                  <a:cubicBezTo>
                    <a:pt x="5283200" y="45720"/>
                    <a:pt x="5328920" y="0"/>
                    <a:pt x="5384800" y="0"/>
                  </a:cubicBezTo>
                  <a:close/>
                  <a:moveTo>
                    <a:pt x="5791200" y="0"/>
                  </a:moveTo>
                  <a:cubicBezTo>
                    <a:pt x="5847080" y="0"/>
                    <a:pt x="5892800" y="45720"/>
                    <a:pt x="5892800" y="101600"/>
                  </a:cubicBezTo>
                  <a:cubicBezTo>
                    <a:pt x="5892800" y="157480"/>
                    <a:pt x="5847080" y="203200"/>
                    <a:pt x="5791200" y="203200"/>
                  </a:cubicBezTo>
                  <a:cubicBezTo>
                    <a:pt x="5735320" y="203200"/>
                    <a:pt x="5689600" y="157480"/>
                    <a:pt x="5689600" y="101600"/>
                  </a:cubicBezTo>
                  <a:cubicBezTo>
                    <a:pt x="5689600" y="45720"/>
                    <a:pt x="5735320" y="0"/>
                    <a:pt x="5791200" y="0"/>
                  </a:cubicBezTo>
                  <a:close/>
                  <a:moveTo>
                    <a:pt x="6197600" y="0"/>
                  </a:moveTo>
                  <a:cubicBezTo>
                    <a:pt x="6253480" y="0"/>
                    <a:pt x="6299200" y="45720"/>
                    <a:pt x="6299200" y="101600"/>
                  </a:cubicBezTo>
                  <a:cubicBezTo>
                    <a:pt x="6299200" y="157480"/>
                    <a:pt x="6253480" y="203200"/>
                    <a:pt x="6197600" y="203200"/>
                  </a:cubicBezTo>
                  <a:cubicBezTo>
                    <a:pt x="6141720" y="203200"/>
                    <a:pt x="6096000" y="157480"/>
                    <a:pt x="6096000" y="101600"/>
                  </a:cubicBezTo>
                  <a:cubicBezTo>
                    <a:pt x="6096000" y="45720"/>
                    <a:pt x="6141720" y="0"/>
                    <a:pt x="6197600" y="0"/>
                  </a:cubicBezTo>
                  <a:close/>
                  <a:moveTo>
                    <a:pt x="6604000" y="0"/>
                  </a:moveTo>
                  <a:cubicBezTo>
                    <a:pt x="6659880" y="0"/>
                    <a:pt x="6705600" y="45720"/>
                    <a:pt x="6705600" y="101600"/>
                  </a:cubicBezTo>
                  <a:cubicBezTo>
                    <a:pt x="6705600" y="157480"/>
                    <a:pt x="6659880" y="203200"/>
                    <a:pt x="6604000" y="203200"/>
                  </a:cubicBezTo>
                  <a:cubicBezTo>
                    <a:pt x="6548120" y="203200"/>
                    <a:pt x="6502400" y="157480"/>
                    <a:pt x="6502400" y="101600"/>
                  </a:cubicBezTo>
                  <a:cubicBezTo>
                    <a:pt x="6502400" y="45720"/>
                    <a:pt x="6548120" y="0"/>
                    <a:pt x="6604000" y="0"/>
                  </a:cubicBezTo>
                  <a:close/>
                  <a:moveTo>
                    <a:pt x="7010400" y="0"/>
                  </a:moveTo>
                  <a:cubicBezTo>
                    <a:pt x="7066280" y="0"/>
                    <a:pt x="7112000" y="45720"/>
                    <a:pt x="7112000" y="101600"/>
                  </a:cubicBezTo>
                  <a:cubicBezTo>
                    <a:pt x="7112000" y="157480"/>
                    <a:pt x="7066280" y="203200"/>
                    <a:pt x="7010400" y="203200"/>
                  </a:cubicBezTo>
                  <a:cubicBezTo>
                    <a:pt x="6954520" y="203200"/>
                    <a:pt x="6908800" y="157480"/>
                    <a:pt x="6908800" y="101600"/>
                  </a:cubicBezTo>
                  <a:cubicBezTo>
                    <a:pt x="6908800" y="45720"/>
                    <a:pt x="6954520" y="0"/>
                    <a:pt x="7010400" y="0"/>
                  </a:cubicBezTo>
                  <a:close/>
                  <a:moveTo>
                    <a:pt x="7416800" y="0"/>
                  </a:moveTo>
                  <a:cubicBezTo>
                    <a:pt x="7472680" y="0"/>
                    <a:pt x="7518400" y="45720"/>
                    <a:pt x="7518400" y="101600"/>
                  </a:cubicBezTo>
                  <a:cubicBezTo>
                    <a:pt x="7518400" y="157480"/>
                    <a:pt x="7472680" y="203200"/>
                    <a:pt x="7416800" y="203200"/>
                  </a:cubicBezTo>
                  <a:cubicBezTo>
                    <a:pt x="7360920" y="203200"/>
                    <a:pt x="7315200" y="157480"/>
                    <a:pt x="7315200" y="101600"/>
                  </a:cubicBezTo>
                  <a:cubicBezTo>
                    <a:pt x="7315200" y="45720"/>
                    <a:pt x="7360920" y="0"/>
                    <a:pt x="7416800" y="0"/>
                  </a:cubicBezTo>
                  <a:close/>
                  <a:moveTo>
                    <a:pt x="7823200" y="0"/>
                  </a:moveTo>
                  <a:cubicBezTo>
                    <a:pt x="7879080" y="0"/>
                    <a:pt x="7924800" y="45720"/>
                    <a:pt x="7924800" y="101600"/>
                  </a:cubicBezTo>
                  <a:cubicBezTo>
                    <a:pt x="7924800" y="157480"/>
                    <a:pt x="7879080" y="203200"/>
                    <a:pt x="7823200" y="203200"/>
                  </a:cubicBezTo>
                  <a:cubicBezTo>
                    <a:pt x="7767320" y="203200"/>
                    <a:pt x="7721600" y="157480"/>
                    <a:pt x="7721600" y="101600"/>
                  </a:cubicBezTo>
                  <a:cubicBezTo>
                    <a:pt x="7721600" y="45720"/>
                    <a:pt x="7767320" y="0"/>
                    <a:pt x="7823200" y="0"/>
                  </a:cubicBezTo>
                  <a:close/>
                  <a:moveTo>
                    <a:pt x="8229600" y="0"/>
                  </a:moveTo>
                  <a:cubicBezTo>
                    <a:pt x="8285480" y="0"/>
                    <a:pt x="8331200" y="45720"/>
                    <a:pt x="8331200" y="101600"/>
                  </a:cubicBezTo>
                  <a:cubicBezTo>
                    <a:pt x="8331200" y="157480"/>
                    <a:pt x="8285480" y="203200"/>
                    <a:pt x="8229600" y="203200"/>
                  </a:cubicBezTo>
                  <a:cubicBezTo>
                    <a:pt x="8173720" y="203200"/>
                    <a:pt x="8128000" y="157480"/>
                    <a:pt x="8128000" y="101600"/>
                  </a:cubicBezTo>
                  <a:cubicBezTo>
                    <a:pt x="8128000" y="45720"/>
                    <a:pt x="8173720" y="0"/>
                    <a:pt x="8229600" y="0"/>
                  </a:cubicBezTo>
                  <a:close/>
                </a:path>
              </a:pathLst>
            </a:custGeom>
            <a:solidFill>
              <a:srgbClr val="926f4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" name="Group 4"/>
          <p:cNvGrpSpPr/>
          <p:nvPr/>
        </p:nvGrpSpPr>
        <p:grpSpPr>
          <a:xfrm>
            <a:off x="296280" y="3153960"/>
            <a:ext cx="6409800" cy="1635480"/>
            <a:chOff x="296280" y="3153960"/>
            <a:chExt cx="6409800" cy="1635480"/>
          </a:xfrm>
        </p:grpSpPr>
        <p:pic>
          <p:nvPicPr>
            <p:cNvPr id="113" name="Picture 12" descr=""/>
            <p:cNvPicPr/>
            <p:nvPr/>
          </p:nvPicPr>
          <p:blipFill>
            <a:blip r:embed="rId7"/>
            <a:stretch/>
          </p:blipFill>
          <p:spPr>
            <a:xfrm>
              <a:off x="296280" y="354096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" name="CustomShape 5"/>
            <p:cNvSpPr/>
            <p:nvPr/>
          </p:nvSpPr>
          <p:spPr>
            <a:xfrm>
              <a:off x="1401840" y="3153960"/>
              <a:ext cx="530424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1-12 задания - это обычное прорешивание одного задания(имеются разные виды задач)</a:t>
              </a:r>
              <a:endParaRPr b="0" lang="ru-RU" sz="2300" spc="-1" strike="noStrike">
                <a:latin typeface="Arial"/>
              </a:endParaRPr>
            </a:p>
          </p:txBody>
        </p:sp>
      </p:grpSp>
      <p:grpSp>
        <p:nvGrpSpPr>
          <p:cNvPr id="115" name="Group 6"/>
          <p:cNvGrpSpPr/>
          <p:nvPr/>
        </p:nvGrpSpPr>
        <p:grpSpPr>
          <a:xfrm>
            <a:off x="296280" y="5141160"/>
            <a:ext cx="6409800" cy="1635480"/>
            <a:chOff x="296280" y="5141160"/>
            <a:chExt cx="6409800" cy="1635480"/>
          </a:xfrm>
        </p:grpSpPr>
        <p:pic>
          <p:nvPicPr>
            <p:cNvPr id="116" name="Picture 15" descr=""/>
            <p:cNvPicPr/>
            <p:nvPr/>
          </p:nvPicPr>
          <p:blipFill>
            <a:blip r:embed="rId8"/>
            <a:stretch/>
          </p:blipFill>
          <p:spPr>
            <a:xfrm>
              <a:off x="296280" y="572940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7" name="CustomShape 7"/>
            <p:cNvSpPr/>
            <p:nvPr/>
          </p:nvSpPr>
          <p:spPr>
            <a:xfrm>
              <a:off x="1401840" y="5141160"/>
              <a:ext cx="5304240" cy="163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Рандомные задания - абсолютно разные задания первой части, подойдёт для общей проверки подготовленности к 1 части.</a:t>
              </a:r>
              <a:endParaRPr b="0" lang="ru-RU" sz="2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8845920" y="632160"/>
            <a:ext cx="2468880" cy="2356920"/>
          </a:xfrm>
          <a:prstGeom prst="rect">
            <a:avLst/>
          </a:prstGeom>
          <a:ln>
            <a:noFill/>
          </a:ln>
        </p:spPr>
      </p:pic>
      <p:pic>
        <p:nvPicPr>
          <p:cNvPr id="119" name="Picture 3" descr=""/>
          <p:cNvPicPr/>
          <p:nvPr/>
        </p:nvPicPr>
        <p:blipFill>
          <a:blip r:embed="rId2"/>
          <a:stretch/>
        </p:blipFill>
        <p:spPr>
          <a:xfrm>
            <a:off x="-3916080" y="1028880"/>
            <a:ext cx="5290920" cy="3847680"/>
          </a:xfrm>
          <a:prstGeom prst="rect">
            <a:avLst/>
          </a:prstGeom>
          <a:ln>
            <a:noFill/>
          </a:ln>
        </p:spPr>
      </p:pic>
      <p:pic>
        <p:nvPicPr>
          <p:cNvPr id="120" name="Picture 4" descr=""/>
          <p:cNvPicPr/>
          <p:nvPr/>
        </p:nvPicPr>
        <p:blipFill>
          <a:blip r:embed="rId3"/>
          <a:stretch/>
        </p:blipFill>
        <p:spPr>
          <a:xfrm rot="8640000">
            <a:off x="14268960" y="8838720"/>
            <a:ext cx="6608160" cy="3520080"/>
          </a:xfrm>
          <a:prstGeom prst="rect">
            <a:avLst/>
          </a:prstGeom>
          <a:ln>
            <a:noFill/>
          </a:ln>
        </p:spPr>
      </p:pic>
      <p:pic>
        <p:nvPicPr>
          <p:cNvPr id="121" name="Picture 5" descr=""/>
          <p:cNvPicPr/>
          <p:nvPr/>
        </p:nvPicPr>
        <p:blipFill>
          <a:blip r:embed="rId4"/>
          <a:stretch/>
        </p:blipFill>
        <p:spPr>
          <a:xfrm>
            <a:off x="11628000" y="9541440"/>
            <a:ext cx="5187600" cy="1574280"/>
          </a:xfrm>
          <a:prstGeom prst="rect">
            <a:avLst/>
          </a:prstGeom>
          <a:ln>
            <a:noFill/>
          </a:ln>
        </p:spPr>
      </p:pic>
      <p:pic>
        <p:nvPicPr>
          <p:cNvPr id="122" name="Picture 6" descr=""/>
          <p:cNvPicPr/>
          <p:nvPr/>
        </p:nvPicPr>
        <p:blipFill>
          <a:blip r:embed="rId5"/>
          <a:stretch/>
        </p:blipFill>
        <p:spPr>
          <a:xfrm>
            <a:off x="15048720" y="2207520"/>
            <a:ext cx="2209320" cy="2140920"/>
          </a:xfrm>
          <a:prstGeom prst="rect">
            <a:avLst/>
          </a:prstGeom>
          <a:ln>
            <a:noFill/>
          </a:ln>
        </p:spPr>
      </p:pic>
      <p:pic>
        <p:nvPicPr>
          <p:cNvPr id="123" name="Picture 7" descr=""/>
          <p:cNvPicPr/>
          <p:nvPr/>
        </p:nvPicPr>
        <p:blipFill>
          <a:blip r:embed="rId6"/>
          <a:stretch/>
        </p:blipFill>
        <p:spPr>
          <a:xfrm>
            <a:off x="-1218240" y="1811160"/>
            <a:ext cx="5187600" cy="1574280"/>
          </a:xfrm>
          <a:prstGeom prst="rect">
            <a:avLst/>
          </a:prstGeom>
          <a:ln>
            <a:noFill/>
          </a:ln>
        </p:spPr>
      </p:pic>
      <p:grpSp>
        <p:nvGrpSpPr>
          <p:cNvPr id="124" name="Group 1"/>
          <p:cNvGrpSpPr/>
          <p:nvPr/>
        </p:nvGrpSpPr>
        <p:grpSpPr>
          <a:xfrm>
            <a:off x="765000" y="1380240"/>
            <a:ext cx="6409800" cy="2862360"/>
            <a:chOff x="765000" y="1380240"/>
            <a:chExt cx="6409800" cy="2862360"/>
          </a:xfrm>
        </p:grpSpPr>
        <p:pic>
          <p:nvPicPr>
            <p:cNvPr id="125" name="Picture 9" descr=""/>
            <p:cNvPicPr/>
            <p:nvPr/>
          </p:nvPicPr>
          <p:blipFill>
            <a:blip r:embed="rId7"/>
            <a:stretch/>
          </p:blipFill>
          <p:spPr>
            <a:xfrm>
              <a:off x="765000" y="236988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6" name="CustomShape 2"/>
            <p:cNvSpPr/>
            <p:nvPr/>
          </p:nvSpPr>
          <p:spPr>
            <a:xfrm>
              <a:off x="1870560" y="1380240"/>
              <a:ext cx="5304240" cy="286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Хоть это и обычные задания, но здесь тоже использована библиотека random. Каждого задания содержится по 30 штук, которые выбираются рандомно, но так, чтобы листая, вы не встретили то, которое решали.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27" name="Picture 11" descr=""/>
          <p:cNvPicPr/>
          <p:nvPr/>
        </p:nvPicPr>
        <p:blipFill>
          <a:blip r:embed="rId8"/>
          <a:stretch/>
        </p:blipFill>
        <p:spPr>
          <a:xfrm>
            <a:off x="7635240" y="1423080"/>
            <a:ext cx="9622800" cy="2661120"/>
          </a:xfrm>
          <a:prstGeom prst="rect">
            <a:avLst/>
          </a:prstGeom>
          <a:ln>
            <a:noFill/>
          </a:ln>
        </p:spPr>
      </p:pic>
      <p:grpSp>
        <p:nvGrpSpPr>
          <p:cNvPr id="128" name="Group 3"/>
          <p:cNvGrpSpPr/>
          <p:nvPr/>
        </p:nvGrpSpPr>
        <p:grpSpPr>
          <a:xfrm>
            <a:off x="765000" y="7468920"/>
            <a:ext cx="6409800" cy="1226520"/>
            <a:chOff x="765000" y="7468920"/>
            <a:chExt cx="6409800" cy="1226520"/>
          </a:xfrm>
        </p:grpSpPr>
        <p:pic>
          <p:nvPicPr>
            <p:cNvPr id="129" name="Picture 13" descr=""/>
            <p:cNvPicPr/>
            <p:nvPr/>
          </p:nvPicPr>
          <p:blipFill>
            <a:blip r:embed="rId9"/>
            <a:stretch/>
          </p:blipFill>
          <p:spPr>
            <a:xfrm>
              <a:off x="765000" y="785628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0" name="CustomShape 4"/>
            <p:cNvSpPr/>
            <p:nvPr/>
          </p:nvSpPr>
          <p:spPr>
            <a:xfrm>
              <a:off x="1870560" y="7468920"/>
              <a:ext cx="530424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Если вы бы хотели прорешать это задание ещё раз, есть кнопка "Оставить на повторение"</a:t>
              </a:r>
              <a:endParaRPr b="0" lang="ru-RU" sz="2300" spc="-1" strike="noStrike">
                <a:latin typeface="Arial"/>
              </a:endParaRPr>
            </a:p>
          </p:txBody>
        </p:sp>
      </p:grpSp>
      <p:grpSp>
        <p:nvGrpSpPr>
          <p:cNvPr id="131" name="Group 5"/>
          <p:cNvGrpSpPr/>
          <p:nvPr/>
        </p:nvGrpSpPr>
        <p:grpSpPr>
          <a:xfrm>
            <a:off x="765000" y="4519080"/>
            <a:ext cx="6409800" cy="817560"/>
            <a:chOff x="765000" y="4519080"/>
            <a:chExt cx="6409800" cy="817560"/>
          </a:xfrm>
        </p:grpSpPr>
        <p:pic>
          <p:nvPicPr>
            <p:cNvPr id="132" name="Picture 16" descr=""/>
            <p:cNvPicPr/>
            <p:nvPr/>
          </p:nvPicPr>
          <p:blipFill>
            <a:blip r:embed="rId10"/>
            <a:stretch/>
          </p:blipFill>
          <p:spPr>
            <a:xfrm>
              <a:off x="765000" y="470556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3" name="CustomShape 6"/>
            <p:cNvSpPr/>
            <p:nvPr/>
          </p:nvSpPr>
          <p:spPr>
            <a:xfrm>
              <a:off x="1870560" y="4519080"/>
              <a:ext cx="5304240" cy="81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Сразу после ответы на вопрос, можно увидеть вердикт.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34" name="Picture 18" descr=""/>
          <p:cNvPicPr/>
          <p:nvPr/>
        </p:nvPicPr>
        <p:blipFill>
          <a:blip r:embed="rId11"/>
          <a:stretch/>
        </p:blipFill>
        <p:spPr>
          <a:xfrm>
            <a:off x="8340120" y="5143680"/>
            <a:ext cx="9231480" cy="629640"/>
          </a:xfrm>
          <a:prstGeom prst="rect">
            <a:avLst/>
          </a:prstGeom>
          <a:ln>
            <a:noFill/>
          </a:ln>
        </p:spPr>
      </p:pic>
      <p:pic>
        <p:nvPicPr>
          <p:cNvPr id="135" name="Picture 19" descr=""/>
          <p:cNvPicPr/>
          <p:nvPr/>
        </p:nvPicPr>
        <p:blipFill>
          <a:blip r:embed="rId12"/>
          <a:stretch/>
        </p:blipFill>
        <p:spPr>
          <a:xfrm>
            <a:off x="8340120" y="4246560"/>
            <a:ext cx="9231480" cy="629640"/>
          </a:xfrm>
          <a:prstGeom prst="rect">
            <a:avLst/>
          </a:prstGeom>
          <a:ln>
            <a:noFill/>
          </a:ln>
        </p:spPr>
      </p:pic>
      <p:grpSp>
        <p:nvGrpSpPr>
          <p:cNvPr id="136" name="Group 7"/>
          <p:cNvGrpSpPr/>
          <p:nvPr/>
        </p:nvGrpSpPr>
        <p:grpSpPr>
          <a:xfrm>
            <a:off x="765000" y="6118920"/>
            <a:ext cx="6409800" cy="1226520"/>
            <a:chOff x="765000" y="6118920"/>
            <a:chExt cx="6409800" cy="1226520"/>
          </a:xfrm>
        </p:grpSpPr>
        <p:pic>
          <p:nvPicPr>
            <p:cNvPr id="137" name="Picture 21" descr=""/>
            <p:cNvPicPr/>
            <p:nvPr/>
          </p:nvPicPr>
          <p:blipFill>
            <a:blip r:embed="rId13"/>
            <a:stretch/>
          </p:blipFill>
          <p:spPr>
            <a:xfrm>
              <a:off x="765000" y="630540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8" name="CustomShape 8"/>
            <p:cNvSpPr/>
            <p:nvPr/>
          </p:nvSpPr>
          <p:spPr>
            <a:xfrm>
              <a:off x="1870560" y="6118920"/>
              <a:ext cx="5304240" cy="1226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После решения всех задач из блока, можно увидеть милое поздравление).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39" name="Picture 23" descr=""/>
          <p:cNvPicPr/>
          <p:nvPr/>
        </p:nvPicPr>
        <p:blipFill>
          <a:blip r:embed="rId14"/>
          <a:stretch/>
        </p:blipFill>
        <p:spPr>
          <a:xfrm>
            <a:off x="9144000" y="6534000"/>
            <a:ext cx="6578280" cy="3176640"/>
          </a:xfrm>
          <a:prstGeom prst="rect">
            <a:avLst/>
          </a:prstGeom>
          <a:ln>
            <a:noFill/>
          </a:ln>
        </p:spPr>
      </p:pic>
      <p:sp>
        <p:nvSpPr>
          <p:cNvPr id="140" name="CustomShape 9"/>
          <p:cNvSpPr/>
          <p:nvPr/>
        </p:nvSpPr>
        <p:spPr>
          <a:xfrm>
            <a:off x="5769720" y="203040"/>
            <a:ext cx="5857200" cy="8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041"/>
              </a:lnSpc>
              <a:tabLst>
                <a:tab algn="l" pos="0"/>
              </a:tabLst>
            </a:pPr>
            <a:r>
              <a:rPr b="0" lang="en-US" sz="6400" spc="-1" strike="noStrike">
                <a:solidFill>
                  <a:srgbClr val="926f4b"/>
                </a:solidFill>
                <a:latin typeface="Alata Bold"/>
                <a:ea typeface="DejaVu Sans"/>
              </a:rPr>
              <a:t>1-12 задания</a:t>
            </a:r>
            <a:endParaRPr b="0" lang="ru-RU" sz="6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6964920" y="6383160"/>
            <a:ext cx="2602440" cy="2874240"/>
          </a:xfrm>
          <a:prstGeom prst="rect">
            <a:avLst/>
          </a:prstGeom>
          <a:ln>
            <a:noFill/>
          </a:ln>
        </p:spPr>
      </p:pic>
      <p:pic>
        <p:nvPicPr>
          <p:cNvPr id="142" name="Picture 3" descr=""/>
          <p:cNvPicPr/>
          <p:nvPr/>
        </p:nvPicPr>
        <p:blipFill>
          <a:blip r:embed="rId2"/>
          <a:stretch/>
        </p:blipFill>
        <p:spPr>
          <a:xfrm>
            <a:off x="1028880" y="1028880"/>
            <a:ext cx="2468880" cy="2356920"/>
          </a:xfrm>
          <a:prstGeom prst="rect">
            <a:avLst/>
          </a:prstGeom>
          <a:ln>
            <a:noFill/>
          </a:ln>
        </p:spPr>
      </p:pic>
      <p:pic>
        <p:nvPicPr>
          <p:cNvPr id="143" name="Picture 4" descr=""/>
          <p:cNvPicPr/>
          <p:nvPr/>
        </p:nvPicPr>
        <p:blipFill>
          <a:blip r:embed="rId3"/>
          <a:stretch/>
        </p:blipFill>
        <p:spPr>
          <a:xfrm>
            <a:off x="-2033640" y="6738480"/>
            <a:ext cx="5187600" cy="1574280"/>
          </a:xfrm>
          <a:prstGeom prst="rect">
            <a:avLst/>
          </a:prstGeom>
          <a:ln>
            <a:noFill/>
          </a:ln>
        </p:spPr>
      </p:pic>
      <p:pic>
        <p:nvPicPr>
          <p:cNvPr id="144" name="Picture 5" descr=""/>
          <p:cNvPicPr/>
          <p:nvPr/>
        </p:nvPicPr>
        <p:blipFill>
          <a:blip r:embed="rId4"/>
          <a:stretch/>
        </p:blipFill>
        <p:spPr>
          <a:xfrm>
            <a:off x="6274800" y="-636480"/>
            <a:ext cx="3292560" cy="3328920"/>
          </a:xfrm>
          <a:prstGeom prst="rect">
            <a:avLst/>
          </a:prstGeom>
          <a:ln>
            <a:noFill/>
          </a:ln>
        </p:spPr>
      </p:pic>
      <p:pic>
        <p:nvPicPr>
          <p:cNvPr id="145" name="Picture 6" descr=""/>
          <p:cNvPicPr/>
          <p:nvPr/>
        </p:nvPicPr>
        <p:blipFill>
          <a:blip r:embed="rId5"/>
          <a:srcRect l="0" t="2884" r="0" b="0"/>
          <a:stretch/>
        </p:blipFill>
        <p:spPr>
          <a:xfrm>
            <a:off x="9144000" y="1623600"/>
            <a:ext cx="8005680" cy="6413760"/>
          </a:xfrm>
          <a:prstGeom prst="rect">
            <a:avLst/>
          </a:prstGeom>
          <a:ln>
            <a:noFill/>
          </a:ln>
        </p:spPr>
      </p:pic>
      <p:pic>
        <p:nvPicPr>
          <p:cNvPr id="146" name="Picture 7" descr=""/>
          <p:cNvPicPr/>
          <p:nvPr/>
        </p:nvPicPr>
        <p:blipFill>
          <a:blip r:embed="rId6"/>
          <a:srcRect l="0" t="2883" r="0" b="0"/>
          <a:stretch/>
        </p:blipFill>
        <p:spPr>
          <a:xfrm>
            <a:off x="560880" y="1623600"/>
            <a:ext cx="7966080" cy="641376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5074200" y="66600"/>
            <a:ext cx="8527680" cy="111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799"/>
              </a:lnSpc>
            </a:pPr>
            <a:r>
              <a:rPr b="0" lang="en-US" sz="8000" spc="-1" strike="noStrike">
                <a:solidFill>
                  <a:srgbClr val="926f4b"/>
                </a:solidFill>
                <a:latin typeface="Alata Bold"/>
                <a:ea typeface="DejaVu Sans"/>
              </a:rPr>
              <a:t>Внешний вид</a:t>
            </a:r>
            <a:endParaRPr b="0" lang="ru-RU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"/>
          <p:cNvPicPr/>
          <p:nvPr/>
        </p:nvPicPr>
        <p:blipFill>
          <a:blip r:embed="rId1"/>
          <a:stretch/>
        </p:blipFill>
        <p:spPr>
          <a:xfrm>
            <a:off x="-1922400" y="-260280"/>
            <a:ext cx="3410280" cy="3255120"/>
          </a:xfrm>
          <a:prstGeom prst="rect">
            <a:avLst/>
          </a:prstGeom>
          <a:ln>
            <a:noFill/>
          </a:ln>
        </p:spPr>
      </p:pic>
      <p:pic>
        <p:nvPicPr>
          <p:cNvPr id="149" name="Picture 3" descr=""/>
          <p:cNvPicPr/>
          <p:nvPr/>
        </p:nvPicPr>
        <p:blipFill>
          <a:blip r:embed="rId2"/>
          <a:stretch/>
        </p:blipFill>
        <p:spPr>
          <a:xfrm>
            <a:off x="7003440" y="8334360"/>
            <a:ext cx="2952720" cy="2985120"/>
          </a:xfrm>
          <a:prstGeom prst="rect">
            <a:avLst/>
          </a:prstGeom>
          <a:ln>
            <a:noFill/>
          </a:ln>
        </p:spPr>
      </p:pic>
      <p:pic>
        <p:nvPicPr>
          <p:cNvPr id="150" name="Picture 4" descr=""/>
          <p:cNvPicPr/>
          <p:nvPr/>
        </p:nvPicPr>
        <p:blipFill>
          <a:blip r:embed="rId3"/>
          <a:stretch/>
        </p:blipFill>
        <p:spPr>
          <a:xfrm>
            <a:off x="-679320" y="8334360"/>
            <a:ext cx="2607840" cy="2527200"/>
          </a:xfrm>
          <a:prstGeom prst="rect">
            <a:avLst/>
          </a:prstGeom>
          <a:ln>
            <a:noFill/>
          </a:ln>
        </p:spPr>
      </p:pic>
      <p:pic>
        <p:nvPicPr>
          <p:cNvPr id="151" name="Picture 5" descr=""/>
          <p:cNvPicPr/>
          <p:nvPr/>
        </p:nvPicPr>
        <p:blipFill>
          <a:blip r:embed="rId4"/>
          <a:stretch/>
        </p:blipFill>
        <p:spPr>
          <a:xfrm>
            <a:off x="7251480" y="905760"/>
            <a:ext cx="1891440" cy="2089080"/>
          </a:xfrm>
          <a:prstGeom prst="rect">
            <a:avLst/>
          </a:prstGeom>
          <a:ln>
            <a:noFill/>
          </a:ln>
        </p:spPr>
      </p:pic>
      <p:pic>
        <p:nvPicPr>
          <p:cNvPr id="152" name="Picture 6" descr=""/>
          <p:cNvPicPr/>
          <p:nvPr/>
        </p:nvPicPr>
        <p:blipFill>
          <a:blip r:embed="rId5"/>
          <a:stretch/>
        </p:blipFill>
        <p:spPr>
          <a:xfrm>
            <a:off x="15128280" y="7890480"/>
            <a:ext cx="5187600" cy="1574280"/>
          </a:xfrm>
          <a:prstGeom prst="rect">
            <a:avLst/>
          </a:prstGeom>
          <a:ln>
            <a:noFill/>
          </a:ln>
        </p:spPr>
      </p:pic>
      <p:grpSp>
        <p:nvGrpSpPr>
          <p:cNvPr id="153" name="Group 1"/>
          <p:cNvGrpSpPr/>
          <p:nvPr/>
        </p:nvGrpSpPr>
        <p:grpSpPr>
          <a:xfrm>
            <a:off x="10713240" y="2178720"/>
            <a:ext cx="5723280" cy="2044440"/>
            <a:chOff x="10713240" y="2178720"/>
            <a:chExt cx="5723280" cy="2044440"/>
          </a:xfrm>
        </p:grpSpPr>
        <p:pic>
          <p:nvPicPr>
            <p:cNvPr id="154" name="Picture 8" descr=""/>
            <p:cNvPicPr/>
            <p:nvPr/>
          </p:nvPicPr>
          <p:blipFill>
            <a:blip r:embed="rId6"/>
            <a:stretch/>
          </p:blipFill>
          <p:spPr>
            <a:xfrm>
              <a:off x="10713240" y="2766960"/>
              <a:ext cx="628200" cy="45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5" name="CustomShape 2"/>
            <p:cNvSpPr/>
            <p:nvPr/>
          </p:nvSpPr>
          <p:spPr>
            <a:xfrm>
              <a:off x="11818800" y="2178720"/>
              <a:ext cx="4617720" cy="2044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220"/>
                </a:lnSpc>
                <a:tabLst>
                  <a:tab algn="l" pos="0"/>
                </a:tabLst>
              </a:pPr>
              <a:r>
                <a:rPr b="0" lang="en-US" sz="2300" spc="-1" strike="noStrike">
                  <a:solidFill>
                    <a:srgbClr val="926f4b"/>
                  </a:solidFill>
                  <a:latin typeface="HK Grotesk Light"/>
                  <a:ea typeface="DejaVu Sans"/>
                </a:rPr>
                <a:t>В основном тут сохраняется тоже, что и в обычный заданиях, но рандомные задания находятся теперь немножно по-другому</a:t>
              </a:r>
              <a:endParaRPr b="0" lang="ru-RU" sz="2300" spc="-1" strike="noStrike">
                <a:latin typeface="Arial"/>
              </a:endParaRPr>
            </a:p>
          </p:txBody>
        </p:sp>
      </p:grpSp>
      <p:pic>
        <p:nvPicPr>
          <p:cNvPr id="156" name="Picture 10" descr=""/>
          <p:cNvPicPr/>
          <p:nvPr/>
        </p:nvPicPr>
        <p:blipFill>
          <a:blip r:embed="rId7"/>
          <a:srcRect l="0" t="3479" r="0" b="0"/>
          <a:stretch/>
        </p:blipFill>
        <p:spPr>
          <a:xfrm>
            <a:off x="625320" y="799200"/>
            <a:ext cx="8301600" cy="6613200"/>
          </a:xfrm>
          <a:prstGeom prst="rect">
            <a:avLst/>
          </a:prstGeom>
          <a:ln>
            <a:noFill/>
          </a:ln>
        </p:spPr>
      </p:pic>
      <p:pic>
        <p:nvPicPr>
          <p:cNvPr id="157" name="Picture 11" descr=""/>
          <p:cNvPicPr/>
          <p:nvPr/>
        </p:nvPicPr>
        <p:blipFill>
          <a:blip r:embed="rId8"/>
          <a:stretch/>
        </p:blipFill>
        <p:spPr>
          <a:xfrm>
            <a:off x="9507600" y="4338360"/>
            <a:ext cx="8134560" cy="1609200"/>
          </a:xfrm>
          <a:prstGeom prst="rect">
            <a:avLst/>
          </a:prstGeom>
          <a:ln>
            <a:noFill/>
          </a:ln>
        </p:spPr>
      </p:pic>
      <p:pic>
        <p:nvPicPr>
          <p:cNvPr id="158" name="Picture 12" descr=""/>
          <p:cNvPicPr/>
          <p:nvPr/>
        </p:nvPicPr>
        <p:blipFill>
          <a:blip r:embed="rId9"/>
          <a:stretch/>
        </p:blipFill>
        <p:spPr>
          <a:xfrm>
            <a:off x="9144000" y="6455520"/>
            <a:ext cx="8861760" cy="286920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10231560" y="529200"/>
            <a:ext cx="7489800" cy="7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160"/>
              </a:lnSpc>
              <a:tabLst>
                <a:tab algn="l" pos="0"/>
              </a:tabLst>
            </a:pPr>
            <a:r>
              <a:rPr b="0" lang="en-US" sz="5600" spc="-1" strike="noStrike">
                <a:solidFill>
                  <a:srgbClr val="926f4b"/>
                </a:solidFill>
                <a:latin typeface="Alata Bold"/>
                <a:ea typeface="DejaVu Sans"/>
              </a:rPr>
              <a:t>Случайные задачи</a:t>
            </a:r>
            <a:endParaRPr b="0" lang="ru-RU" sz="5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ru-RU</dc:language>
  <cp:lastModifiedBy/>
  <dcterms:modified xsi:type="dcterms:W3CDTF">2021-01-11T13:32:14Z</dcterms:modified>
  <cp:revision>4</cp:revision>
  <dc:subject/>
  <dc:title>Обучалка к 1 части ЕГЭ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